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7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8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9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0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1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7590" r:id="rId3"/>
    <p:sldMasterId id="2147487692" r:id="rId4"/>
    <p:sldMasterId id="2147487707" r:id="rId5"/>
    <p:sldMasterId id="2147487722" r:id="rId6"/>
    <p:sldMasterId id="2147487744" r:id="rId7"/>
    <p:sldMasterId id="2147487759" r:id="rId8"/>
    <p:sldMasterId id="2147487772" r:id="rId9"/>
    <p:sldMasterId id="2147487787" r:id="rId10"/>
    <p:sldMasterId id="2147487802" r:id="rId11"/>
    <p:sldMasterId id="2147487813" r:id="rId12"/>
  </p:sldMasterIdLst>
  <p:notesMasterIdLst>
    <p:notesMasterId r:id="rId22"/>
  </p:notesMasterIdLst>
  <p:handoutMasterIdLst>
    <p:handoutMasterId r:id="rId23"/>
  </p:handoutMasterIdLst>
  <p:sldIdLst>
    <p:sldId id="340" r:id="rId13"/>
    <p:sldId id="454" r:id="rId14"/>
    <p:sldId id="455" r:id="rId15"/>
    <p:sldId id="465" r:id="rId16"/>
    <p:sldId id="457" r:id="rId17"/>
    <p:sldId id="481" r:id="rId18"/>
    <p:sldId id="456" r:id="rId19"/>
    <p:sldId id="472" r:id="rId20"/>
    <p:sldId id="342" r:id="rId21"/>
  </p:sldIdLst>
  <p:sldSz cx="10693400" cy="7561263"/>
  <p:notesSz cx="6805613" cy="9944100"/>
  <p:defaultTextStyle>
    <a:defPPr>
      <a:defRPr lang="ru-RU"/>
    </a:defPPr>
    <a:lvl1pPr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1pPr>
    <a:lvl2pPr marL="512402" indent="-55524"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2pPr>
    <a:lvl3pPr marL="1031147" indent="-120565"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3pPr>
    <a:lvl4pPr marL="1546722" indent="-184020"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4pPr>
    <a:lvl5pPr marL="2067053" indent="-249063" algn="l" defTabSz="1031147" rtl="0" fontAlgn="base">
      <a:spcBef>
        <a:spcPct val="0"/>
      </a:spcBef>
      <a:spcAft>
        <a:spcPct val="0"/>
      </a:spcAft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5pPr>
    <a:lvl6pPr marL="2284387" algn="l" defTabSz="913753" rtl="0" eaLnBrk="1" latinLnBrk="0" hangingPunct="1"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6pPr>
    <a:lvl7pPr marL="2741265" algn="l" defTabSz="913753" rtl="0" eaLnBrk="1" latinLnBrk="0" hangingPunct="1"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7pPr>
    <a:lvl8pPr marL="3198142" algn="l" defTabSz="913753" rtl="0" eaLnBrk="1" latinLnBrk="0" hangingPunct="1"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8pPr>
    <a:lvl9pPr marL="3655018" algn="l" defTabSz="913753" rtl="0" eaLnBrk="1" latinLnBrk="0" hangingPunct="1">
      <a:defRPr sz="2700" kern="1200">
        <a:solidFill>
          <a:schemeClr val="bg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00FF"/>
    <a:srgbClr val="FF9966"/>
    <a:srgbClr val="0033CC"/>
    <a:srgbClr val="005AA9"/>
    <a:srgbClr val="FF9900"/>
    <a:srgbClr val="0000CC"/>
    <a:srgbClr val="A40A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3" autoAdjust="0"/>
    <p:restoredTop sz="86462" autoAdjust="0"/>
  </p:normalViewPr>
  <p:slideViewPr>
    <p:cSldViewPr>
      <p:cViewPr varScale="1">
        <p:scale>
          <a:sx n="106" d="100"/>
          <a:sy n="106" d="100"/>
        </p:scale>
        <p:origin x="-1272" y="-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667439-7B55-43F4-8F5A-129C57673507}" type="doc">
      <dgm:prSet loTypeId="urn:microsoft.com/office/officeart/2005/8/layout/vList5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3EF497E-E81B-4642-AD81-30D1F31255D9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solidFill>
          <a:srgbClr val="B1EFC6"/>
        </a:solidFill>
      </dgm:spPr>
      <dgm:t>
        <a:bodyPr/>
        <a:lstStyle/>
        <a:p>
          <a:pPr algn="ctr">
            <a:spcAft>
              <a:spcPts val="0"/>
            </a:spcAft>
          </a:pPr>
          <a:r>
            <a:rPr lang="ru-RU" sz="1500" b="1" u="none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Информирование УФНС России по РК</a:t>
          </a:r>
          <a:endParaRPr lang="ru-RU" sz="1500" b="1" u="none" dirty="0">
            <a:solidFill>
              <a:srgbClr val="0D0DA5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3D859C-17EB-4DD7-96CC-0D17ED56A7F7}" type="parTrans" cxnId="{C14BA241-E212-4F79-B3C1-D246C2A27A26}">
      <dgm:prSet/>
      <dgm:spPr/>
      <dgm:t>
        <a:bodyPr/>
        <a:lstStyle/>
        <a:p>
          <a:endParaRPr lang="ru-RU"/>
        </a:p>
      </dgm:t>
    </dgm:pt>
    <dgm:pt modelId="{A8E25FE7-2DD7-48E1-AE96-AC76509A4A5E}" type="sibTrans" cxnId="{C14BA241-E212-4F79-B3C1-D246C2A27A26}">
      <dgm:prSet/>
      <dgm:spPr/>
      <dgm:t>
        <a:bodyPr/>
        <a:lstStyle/>
        <a:p>
          <a:endParaRPr lang="ru-RU"/>
        </a:p>
      </dgm:t>
    </dgm:pt>
    <dgm:pt modelId="{B233E29E-4A31-484D-849A-B21207802EE5}" type="pres">
      <dgm:prSet presAssocID="{92667439-7B55-43F4-8F5A-129C5767350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70501B-3ABE-4C6B-A144-112662A2D796}" type="pres">
      <dgm:prSet presAssocID="{43EF497E-E81B-4642-AD81-30D1F31255D9}" presName="linNode" presStyleCnt="0"/>
      <dgm:spPr/>
    </dgm:pt>
    <dgm:pt modelId="{17820912-F163-4205-A67C-BA02F82B09CB}" type="pres">
      <dgm:prSet presAssocID="{43EF497E-E81B-4642-AD81-30D1F31255D9}" presName="parentText" presStyleLbl="node1" presStyleIdx="0" presStyleCnt="1" custScaleX="238083" custScaleY="81108" custLinFactNeighborX="10694" custLinFactNeighborY="-92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164957-DB6C-4478-84C3-695FAEA32F45}" type="presOf" srcId="{43EF497E-E81B-4642-AD81-30D1F31255D9}" destId="{17820912-F163-4205-A67C-BA02F82B09CB}" srcOrd="0" destOrd="0" presId="urn:microsoft.com/office/officeart/2005/8/layout/vList5"/>
    <dgm:cxn modelId="{8FDBF2B1-288F-413A-A76F-A9F34ED6AF6F}" type="presOf" srcId="{92667439-7B55-43F4-8F5A-129C57673507}" destId="{B233E29E-4A31-484D-849A-B21207802EE5}" srcOrd="0" destOrd="0" presId="urn:microsoft.com/office/officeart/2005/8/layout/vList5"/>
    <dgm:cxn modelId="{C14BA241-E212-4F79-B3C1-D246C2A27A26}" srcId="{92667439-7B55-43F4-8F5A-129C57673507}" destId="{43EF497E-E81B-4642-AD81-30D1F31255D9}" srcOrd="0" destOrd="0" parTransId="{C83D859C-17EB-4DD7-96CC-0D17ED56A7F7}" sibTransId="{A8E25FE7-2DD7-48E1-AE96-AC76509A4A5E}"/>
    <dgm:cxn modelId="{69AB2FB4-28F5-44D8-B392-6446BA301913}" type="presParOf" srcId="{B233E29E-4A31-484D-849A-B21207802EE5}" destId="{1C70501B-3ABE-4C6B-A144-112662A2D796}" srcOrd="0" destOrd="0" presId="urn:microsoft.com/office/officeart/2005/8/layout/vList5"/>
    <dgm:cxn modelId="{12C1FE89-D726-4587-BE75-766AA363443B}" type="presParOf" srcId="{1C70501B-3ABE-4C6B-A144-112662A2D796}" destId="{17820912-F163-4205-A67C-BA02F82B09C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667439-7B55-43F4-8F5A-129C57673507}" type="doc">
      <dgm:prSet loTypeId="urn:microsoft.com/office/officeart/2005/8/layout/vList5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3EF497E-E81B-4642-AD81-30D1F31255D9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solidFill>
          <a:srgbClr val="B1EFC6"/>
        </a:solidFill>
      </dgm:spPr>
      <dgm:t>
        <a:bodyPr/>
        <a:lstStyle/>
        <a:p>
          <a:pPr algn="ctr">
            <a:spcAft>
              <a:spcPts val="0"/>
            </a:spcAft>
          </a:pPr>
          <a:r>
            <a:rPr lang="ru-RU" sz="1500" b="1" u="none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уточненной налоговой отчетности</a:t>
          </a:r>
          <a:endParaRPr lang="ru-RU" sz="1500" b="1" u="none" dirty="0">
            <a:solidFill>
              <a:srgbClr val="0D0DA5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3D859C-17EB-4DD7-96CC-0D17ED56A7F7}" type="parTrans" cxnId="{C14BA241-E212-4F79-B3C1-D246C2A27A26}">
      <dgm:prSet/>
      <dgm:spPr/>
      <dgm:t>
        <a:bodyPr/>
        <a:lstStyle/>
        <a:p>
          <a:endParaRPr lang="ru-RU"/>
        </a:p>
      </dgm:t>
    </dgm:pt>
    <dgm:pt modelId="{A8E25FE7-2DD7-48E1-AE96-AC76509A4A5E}" type="sibTrans" cxnId="{C14BA241-E212-4F79-B3C1-D246C2A27A26}">
      <dgm:prSet/>
      <dgm:spPr/>
      <dgm:t>
        <a:bodyPr/>
        <a:lstStyle/>
        <a:p>
          <a:endParaRPr lang="ru-RU"/>
        </a:p>
      </dgm:t>
    </dgm:pt>
    <dgm:pt modelId="{B233E29E-4A31-484D-849A-B21207802EE5}" type="pres">
      <dgm:prSet presAssocID="{92667439-7B55-43F4-8F5A-129C5767350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70501B-3ABE-4C6B-A144-112662A2D796}" type="pres">
      <dgm:prSet presAssocID="{43EF497E-E81B-4642-AD81-30D1F31255D9}" presName="linNode" presStyleCnt="0"/>
      <dgm:spPr/>
    </dgm:pt>
    <dgm:pt modelId="{17820912-F163-4205-A67C-BA02F82B09CB}" type="pres">
      <dgm:prSet presAssocID="{43EF497E-E81B-4642-AD81-30D1F31255D9}" presName="parentText" presStyleLbl="node1" presStyleIdx="0" presStyleCnt="1" custScaleX="257086" custScaleY="100098" custLinFactNeighborX="-5772" custLinFactNeighborY="306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606D63-0A8F-4A24-83EA-217EABFE8494}" type="presOf" srcId="{92667439-7B55-43F4-8F5A-129C57673507}" destId="{B233E29E-4A31-484D-849A-B21207802EE5}" srcOrd="0" destOrd="0" presId="urn:microsoft.com/office/officeart/2005/8/layout/vList5"/>
    <dgm:cxn modelId="{2FF67D5B-906D-438E-BEFC-47D94635B394}" type="presOf" srcId="{43EF497E-E81B-4642-AD81-30D1F31255D9}" destId="{17820912-F163-4205-A67C-BA02F82B09CB}" srcOrd="0" destOrd="0" presId="urn:microsoft.com/office/officeart/2005/8/layout/vList5"/>
    <dgm:cxn modelId="{C14BA241-E212-4F79-B3C1-D246C2A27A26}" srcId="{92667439-7B55-43F4-8F5A-129C57673507}" destId="{43EF497E-E81B-4642-AD81-30D1F31255D9}" srcOrd="0" destOrd="0" parTransId="{C83D859C-17EB-4DD7-96CC-0D17ED56A7F7}" sibTransId="{A8E25FE7-2DD7-48E1-AE96-AC76509A4A5E}"/>
    <dgm:cxn modelId="{6F497821-FA5F-4E68-812E-DFCBB2E40433}" type="presParOf" srcId="{B233E29E-4A31-484D-849A-B21207802EE5}" destId="{1C70501B-3ABE-4C6B-A144-112662A2D796}" srcOrd="0" destOrd="0" presId="urn:microsoft.com/office/officeart/2005/8/layout/vList5"/>
    <dgm:cxn modelId="{D4DF5FCF-7A49-4581-A4E6-8BBB360726C8}" type="presParOf" srcId="{1C70501B-3ABE-4C6B-A144-112662A2D796}" destId="{17820912-F163-4205-A67C-BA02F82B09C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667439-7B55-43F4-8F5A-129C57673507}" type="doc">
      <dgm:prSet loTypeId="urn:microsoft.com/office/officeart/2005/8/layout/vList5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3EF497E-E81B-4642-AD81-30D1F31255D9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solidFill>
          <a:schemeClr val="accent2"/>
        </a:solidFill>
        <a:ln>
          <a:solidFill>
            <a:srgbClr val="0D0DA5"/>
          </a:solidFill>
        </a:ln>
      </dgm:spPr>
      <dgm:t>
        <a:bodyPr/>
        <a:lstStyle/>
        <a:p>
          <a:pPr algn="ctr">
            <a:spcAft>
              <a:spcPts val="0"/>
            </a:spcAft>
          </a:pPr>
          <a:r>
            <a:rPr lang="ru-RU" sz="2000" b="1" u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Возврат необоснованных преференций</a:t>
          </a:r>
          <a:endParaRPr lang="ru-RU" sz="2000" b="1" u="none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3D859C-17EB-4DD7-96CC-0D17ED56A7F7}" type="parTrans" cxnId="{C14BA241-E212-4F79-B3C1-D246C2A27A26}">
      <dgm:prSet/>
      <dgm:spPr/>
      <dgm:t>
        <a:bodyPr/>
        <a:lstStyle/>
        <a:p>
          <a:endParaRPr lang="ru-RU"/>
        </a:p>
      </dgm:t>
    </dgm:pt>
    <dgm:pt modelId="{A8E25FE7-2DD7-48E1-AE96-AC76509A4A5E}" type="sibTrans" cxnId="{C14BA241-E212-4F79-B3C1-D246C2A27A26}">
      <dgm:prSet/>
      <dgm:spPr/>
      <dgm:t>
        <a:bodyPr/>
        <a:lstStyle/>
        <a:p>
          <a:endParaRPr lang="ru-RU"/>
        </a:p>
      </dgm:t>
    </dgm:pt>
    <dgm:pt modelId="{B233E29E-4A31-484D-849A-B21207802EE5}" type="pres">
      <dgm:prSet presAssocID="{92667439-7B55-43F4-8F5A-129C5767350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70501B-3ABE-4C6B-A144-112662A2D796}" type="pres">
      <dgm:prSet presAssocID="{43EF497E-E81B-4642-AD81-30D1F31255D9}" presName="linNode" presStyleCnt="0"/>
      <dgm:spPr/>
    </dgm:pt>
    <dgm:pt modelId="{17820912-F163-4205-A67C-BA02F82B09CB}" type="pres">
      <dgm:prSet presAssocID="{43EF497E-E81B-4642-AD81-30D1F31255D9}" presName="parentText" presStyleLbl="node1" presStyleIdx="0" presStyleCnt="1" custScaleX="278049" custScaleY="100098" custLinFactNeighborX="19677" custLinFactNeighborY="-111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CA9798-2677-4792-B3E7-93A44E3EC1AA}" type="presOf" srcId="{43EF497E-E81B-4642-AD81-30D1F31255D9}" destId="{17820912-F163-4205-A67C-BA02F82B09CB}" srcOrd="0" destOrd="0" presId="urn:microsoft.com/office/officeart/2005/8/layout/vList5"/>
    <dgm:cxn modelId="{C14BA241-E212-4F79-B3C1-D246C2A27A26}" srcId="{92667439-7B55-43F4-8F5A-129C57673507}" destId="{43EF497E-E81B-4642-AD81-30D1F31255D9}" srcOrd="0" destOrd="0" parTransId="{C83D859C-17EB-4DD7-96CC-0D17ED56A7F7}" sibTransId="{A8E25FE7-2DD7-48E1-AE96-AC76509A4A5E}"/>
    <dgm:cxn modelId="{3E895931-1B39-445F-AFF6-92941ADAE4CB}" type="presOf" srcId="{92667439-7B55-43F4-8F5A-129C57673507}" destId="{B233E29E-4A31-484D-849A-B21207802EE5}" srcOrd="0" destOrd="0" presId="urn:microsoft.com/office/officeart/2005/8/layout/vList5"/>
    <dgm:cxn modelId="{D62C9597-AD69-4CDD-BF4D-D9501C07A8DE}" type="presParOf" srcId="{B233E29E-4A31-484D-849A-B21207802EE5}" destId="{1C70501B-3ABE-4C6B-A144-112662A2D796}" srcOrd="0" destOrd="0" presId="urn:microsoft.com/office/officeart/2005/8/layout/vList5"/>
    <dgm:cxn modelId="{3D26197C-9A17-49D3-A4BD-5DB85BB2E566}" type="presParOf" srcId="{1C70501B-3ABE-4C6B-A144-112662A2D796}" destId="{17820912-F163-4205-A67C-BA02F82B09CB}" srcOrd="0" destOrd="0" presId="urn:microsoft.com/office/officeart/2005/8/layout/vList5"/>
  </dgm:cxnLst>
  <dgm:bg/>
  <dgm:whole>
    <a:ln>
      <a:solidFill>
        <a:schemeClr val="accent1">
          <a:lumMod val="60000"/>
          <a:lumOff val="40000"/>
        </a:schemeClr>
      </a:solidFill>
    </a:ln>
  </dgm:whole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667439-7B55-43F4-8F5A-129C57673507}" type="doc">
      <dgm:prSet loTypeId="urn:microsoft.com/office/officeart/2005/8/layout/vList5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3EF497E-E81B-4642-AD81-30D1F31255D9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solidFill>
          <a:srgbClr val="B1EFC6"/>
        </a:solidFill>
      </dgm:spPr>
      <dgm:t>
        <a:bodyPr/>
        <a:lstStyle/>
        <a:p>
          <a:pPr algn="ctr">
            <a:spcAft>
              <a:spcPts val="0"/>
            </a:spcAft>
          </a:pPr>
          <a:r>
            <a:rPr lang="ru-RU" sz="1500" b="1" u="none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Акт налоговой проверки</a:t>
          </a:r>
          <a:endParaRPr lang="ru-RU" sz="1500" b="1" u="none" dirty="0">
            <a:solidFill>
              <a:srgbClr val="0D0DA5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3D859C-17EB-4DD7-96CC-0D17ED56A7F7}" type="parTrans" cxnId="{C14BA241-E212-4F79-B3C1-D246C2A27A26}">
      <dgm:prSet/>
      <dgm:spPr/>
      <dgm:t>
        <a:bodyPr/>
        <a:lstStyle/>
        <a:p>
          <a:endParaRPr lang="ru-RU"/>
        </a:p>
      </dgm:t>
    </dgm:pt>
    <dgm:pt modelId="{A8E25FE7-2DD7-48E1-AE96-AC76509A4A5E}" type="sibTrans" cxnId="{C14BA241-E212-4F79-B3C1-D246C2A27A26}">
      <dgm:prSet/>
      <dgm:spPr/>
      <dgm:t>
        <a:bodyPr/>
        <a:lstStyle/>
        <a:p>
          <a:endParaRPr lang="ru-RU"/>
        </a:p>
      </dgm:t>
    </dgm:pt>
    <dgm:pt modelId="{B233E29E-4A31-484D-849A-B21207802EE5}" type="pres">
      <dgm:prSet presAssocID="{92667439-7B55-43F4-8F5A-129C5767350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70501B-3ABE-4C6B-A144-112662A2D796}" type="pres">
      <dgm:prSet presAssocID="{43EF497E-E81B-4642-AD81-30D1F31255D9}" presName="linNode" presStyleCnt="0"/>
      <dgm:spPr/>
    </dgm:pt>
    <dgm:pt modelId="{17820912-F163-4205-A67C-BA02F82B09CB}" type="pres">
      <dgm:prSet presAssocID="{43EF497E-E81B-4642-AD81-30D1F31255D9}" presName="parentText" presStyleLbl="node1" presStyleIdx="0" presStyleCnt="1" custScaleX="238378" custScaleY="100098" custLinFactNeighborX="-30067" custLinFactNeighborY="339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E7C3A1-3E98-4AF2-872A-5AA31EB867D3}" type="presOf" srcId="{43EF497E-E81B-4642-AD81-30D1F31255D9}" destId="{17820912-F163-4205-A67C-BA02F82B09CB}" srcOrd="0" destOrd="0" presId="urn:microsoft.com/office/officeart/2005/8/layout/vList5"/>
    <dgm:cxn modelId="{C14BA241-E212-4F79-B3C1-D246C2A27A26}" srcId="{92667439-7B55-43F4-8F5A-129C57673507}" destId="{43EF497E-E81B-4642-AD81-30D1F31255D9}" srcOrd="0" destOrd="0" parTransId="{C83D859C-17EB-4DD7-96CC-0D17ED56A7F7}" sibTransId="{A8E25FE7-2DD7-48E1-AE96-AC76509A4A5E}"/>
    <dgm:cxn modelId="{0621BFC0-573F-4B08-BD61-F04980811249}" type="presOf" srcId="{92667439-7B55-43F4-8F5A-129C57673507}" destId="{B233E29E-4A31-484D-849A-B21207802EE5}" srcOrd="0" destOrd="0" presId="urn:microsoft.com/office/officeart/2005/8/layout/vList5"/>
    <dgm:cxn modelId="{A126428F-8A34-4C64-9A31-DD6191D1FC71}" type="presParOf" srcId="{B233E29E-4A31-484D-849A-B21207802EE5}" destId="{1C70501B-3ABE-4C6B-A144-112662A2D796}" srcOrd="0" destOrd="0" presId="urn:microsoft.com/office/officeart/2005/8/layout/vList5"/>
    <dgm:cxn modelId="{74BA0D47-9018-46DA-8A6F-201421E59E94}" type="presParOf" srcId="{1C70501B-3ABE-4C6B-A144-112662A2D796}" destId="{17820912-F163-4205-A67C-BA02F82B09C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820912-F163-4205-A67C-BA02F82B09CB}">
      <dsp:nvSpPr>
        <dsp:cNvPr id="0" name=""/>
        <dsp:cNvSpPr/>
      </dsp:nvSpPr>
      <dsp:spPr>
        <a:xfrm>
          <a:off x="280972" y="1939"/>
          <a:ext cx="2190295" cy="767866"/>
        </a:xfrm>
        <a:prstGeom prst="roundRect">
          <a:avLst/>
        </a:prstGeom>
        <a:solidFill>
          <a:srgbClr val="B1EFC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u="none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Информирование УФНС России по РК</a:t>
          </a:r>
          <a:endParaRPr lang="ru-RU" sz="1500" b="1" u="none" kern="1200" dirty="0">
            <a:solidFill>
              <a:srgbClr val="0D0DA5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8456" y="39423"/>
        <a:ext cx="2115327" cy="6928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820912-F163-4205-A67C-BA02F82B09CB}">
      <dsp:nvSpPr>
        <dsp:cNvPr id="0" name=""/>
        <dsp:cNvSpPr/>
      </dsp:nvSpPr>
      <dsp:spPr>
        <a:xfrm>
          <a:off x="43954" y="939"/>
          <a:ext cx="2399350" cy="962534"/>
        </a:xfrm>
        <a:prstGeom prst="roundRect">
          <a:avLst/>
        </a:prstGeom>
        <a:solidFill>
          <a:srgbClr val="B1EFC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u="none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Представление уточненной налоговой отчетности</a:t>
          </a:r>
          <a:endParaRPr lang="ru-RU" sz="1500" b="1" u="none" kern="1200" dirty="0">
            <a:solidFill>
              <a:srgbClr val="0D0DA5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0941" y="47926"/>
        <a:ext cx="2305376" cy="8685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820912-F163-4205-A67C-BA02F82B09CB}">
      <dsp:nvSpPr>
        <dsp:cNvPr id="0" name=""/>
        <dsp:cNvSpPr/>
      </dsp:nvSpPr>
      <dsp:spPr>
        <a:xfrm>
          <a:off x="3" y="0"/>
          <a:ext cx="3558494" cy="845322"/>
        </a:xfrm>
        <a:prstGeom prst="roundRect">
          <a:avLst/>
        </a:prstGeom>
        <a:solidFill>
          <a:schemeClr val="accent2"/>
        </a:solidFill>
        <a:ln w="38100" cap="flat" cmpd="sng" algn="ctr">
          <a:solidFill>
            <a:srgbClr val="0D0DA5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u="none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Возврат необоснованных преференций</a:t>
          </a:r>
          <a:endParaRPr lang="ru-RU" sz="2000" b="1" u="none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268" y="41265"/>
        <a:ext cx="3475964" cy="7627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820912-F163-4205-A67C-BA02F82B09CB}">
      <dsp:nvSpPr>
        <dsp:cNvPr id="0" name=""/>
        <dsp:cNvSpPr/>
      </dsp:nvSpPr>
      <dsp:spPr>
        <a:xfrm>
          <a:off x="0" y="887"/>
          <a:ext cx="1897512" cy="909668"/>
        </a:xfrm>
        <a:prstGeom prst="roundRect">
          <a:avLst/>
        </a:prstGeom>
        <a:solidFill>
          <a:srgbClr val="B1EFC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500" b="1" u="none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Акт налоговой проверки</a:t>
          </a:r>
          <a:endParaRPr lang="ru-RU" sz="1500" b="1" u="none" kern="1200" dirty="0">
            <a:solidFill>
              <a:srgbClr val="0D0DA5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406" y="45293"/>
        <a:ext cx="1808700" cy="820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36116">
              <a:lnSpc>
                <a:spcPts val="2399"/>
              </a:lnSpc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36116">
              <a:lnSpc>
                <a:spcPts val="2399"/>
              </a:lnSpc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8A5423D2-715D-457F-81C6-D2255F5CD1E8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36116">
              <a:lnSpc>
                <a:spcPts val="2399"/>
              </a:lnSpc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36116">
              <a:lnSpc>
                <a:spcPts val="2399"/>
              </a:lnSpc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F620855B-6BC9-4282-A3AE-63EB351D44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7582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 defTabSz="10445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 defTabSz="10445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1876BE-5417-4A80-8A36-B4E19C667E37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6125"/>
            <a:ext cx="527208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3537" cy="4475162"/>
          </a:xfrm>
          <a:prstGeom prst="rect">
            <a:avLst/>
          </a:prstGeom>
        </p:spPr>
        <p:txBody>
          <a:bodyPr vert="horz" lIns="91568" tIns="45784" rIns="91568" bIns="4578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 defTabSz="10445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 defTabSz="10445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F5658F-A94A-43E9-9A54-3F5696E847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4478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2402"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147"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6722"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7053" algn="l" defTabSz="1031147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89659" algn="l" defTabSz="10358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07593" algn="l" defTabSz="10358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25526" algn="l" defTabSz="10358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43459" algn="l" defTabSz="10358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5175" y="744538"/>
            <a:ext cx="5273675" cy="37306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2327" tIns="46163" rIns="92327" bIns="46163" numCol="1" anchor="t" anchorCtr="0" compatLnSpc="1">
            <a:prstTxWarp prst="textNoShape">
              <a:avLst/>
            </a:prstTxWarp>
          </a:bodyPr>
          <a:lstStyle/>
          <a:p>
            <a:pPr defTabSz="1041400"/>
            <a:endParaRPr lang="ru-RU" altLang="ru-RU" smtClean="0"/>
          </a:p>
        </p:txBody>
      </p:sp>
      <p:sp>
        <p:nvSpPr>
          <p:cNvPr id="225283" name="Номер слайда 3"/>
          <p:cNvSpPr txBox="1">
            <a:spLocks noGrp="1"/>
          </p:cNvSpPr>
          <p:nvPr/>
        </p:nvSpPr>
        <p:spPr bwMode="auto">
          <a:xfrm>
            <a:off x="3854450" y="9445625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27" tIns="46163" rIns="92327" bIns="46163" anchor="b"/>
          <a:lstStyle/>
          <a:p>
            <a:pPr algn="r" defTabSz="1050925"/>
            <a:fld id="{4D520004-AA70-4C21-9CEC-D7EAEE688005}" type="slidenum">
              <a:rPr lang="ru-RU" sz="1200">
                <a:solidFill>
                  <a:schemeClr val="tx1"/>
                </a:solidFill>
              </a:rPr>
              <a:pPr algn="r" defTabSz="1050925"/>
              <a:t>1</a:t>
            </a:fld>
            <a:endParaRPr lang="ru-RU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68350" y="746125"/>
            <a:ext cx="5268913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26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23BE15-FBEF-45B1-8F4C-5F3320F465A1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20663" y="868363"/>
            <a:ext cx="6137275" cy="43418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78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68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54100" fontAlgn="base">
              <a:spcBef>
                <a:spcPct val="0"/>
              </a:spcBef>
              <a:spcAft>
                <a:spcPct val="0"/>
              </a:spcAft>
              <a:defRPr/>
            </a:pPr>
            <a:fld id="{0AC83DA8-5C5A-47FE-870F-B1E7E46EBC6F}" type="slidenum">
              <a:rPr lang="ru-RU" altLang="ru-RU" sz="1100" smtClean="0">
                <a:solidFill>
                  <a:srgbClr val="000000"/>
                </a:solidFill>
                <a:cs typeface="Arial" charset="0"/>
              </a:rPr>
              <a:pPr defTabSz="1054100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altLang="ru-RU" sz="1100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66763" y="746125"/>
            <a:ext cx="5272087" cy="37290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98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03038A-14A4-42CB-98D4-D4996B9B1C4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66763" y="746125"/>
            <a:ext cx="5273675" cy="37290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19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02A1A6-3631-402A-872B-0B7C60FF727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2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70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14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17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5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3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1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9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7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5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3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D3FA0-08D2-4E00-8520-33E1BF749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17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2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4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7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29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2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4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76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592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D349130-4E7C-4315-A80B-FA5A4DA9AF4A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65B22B5-C022-43C5-BAD0-FFD601440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D503496-24DB-4341-A505-0FDDFD4EAA5C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8F1E6BF-B706-4674-89F1-58DCDDD33C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240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480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72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296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20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44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7682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592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573E184-4F75-456B-B875-84FA32C6E08A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29F06D3-B284-4F4D-B422-E3671B17E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6AEAB13-DB6C-42B3-8E3E-C1A5633E1B62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D1CEEAE-86F3-48BB-B9EF-CE4D77F22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407" indent="0">
              <a:buNone/>
              <a:defRPr sz="2600" b="1"/>
            </a:lvl2pPr>
            <a:lvl3pPr marL="1164809" indent="0">
              <a:buNone/>
              <a:defRPr sz="2300" b="1"/>
            </a:lvl3pPr>
            <a:lvl4pPr marL="1747216" indent="0">
              <a:buNone/>
              <a:defRPr sz="2100" b="1"/>
            </a:lvl4pPr>
            <a:lvl5pPr marL="2329616" indent="0">
              <a:buNone/>
              <a:defRPr sz="2100" b="1"/>
            </a:lvl5pPr>
            <a:lvl6pPr marL="2912018" indent="0">
              <a:buNone/>
              <a:defRPr sz="2100" b="1"/>
            </a:lvl6pPr>
            <a:lvl7pPr marL="3494424" indent="0">
              <a:buNone/>
              <a:defRPr sz="2100" b="1"/>
            </a:lvl7pPr>
            <a:lvl8pPr marL="4076825" indent="0">
              <a:buNone/>
              <a:defRPr sz="2100" b="1"/>
            </a:lvl8pPr>
            <a:lvl9pPr marL="4659231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4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407" indent="0">
              <a:buNone/>
              <a:defRPr sz="2600" b="1"/>
            </a:lvl2pPr>
            <a:lvl3pPr marL="1164809" indent="0">
              <a:buNone/>
              <a:defRPr sz="2300" b="1"/>
            </a:lvl3pPr>
            <a:lvl4pPr marL="1747216" indent="0">
              <a:buNone/>
              <a:defRPr sz="2100" b="1"/>
            </a:lvl4pPr>
            <a:lvl5pPr marL="2329616" indent="0">
              <a:buNone/>
              <a:defRPr sz="2100" b="1"/>
            </a:lvl5pPr>
            <a:lvl6pPr marL="2912018" indent="0">
              <a:buNone/>
              <a:defRPr sz="2100" b="1"/>
            </a:lvl6pPr>
            <a:lvl7pPr marL="3494424" indent="0">
              <a:buNone/>
              <a:defRPr sz="2100" b="1"/>
            </a:lvl7pPr>
            <a:lvl8pPr marL="4076825" indent="0">
              <a:buNone/>
              <a:defRPr sz="2100" b="1"/>
            </a:lvl8pPr>
            <a:lvl9pPr marL="4659231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4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2D160D0-A7DC-4463-BD27-9620867D36D1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6DDD9DC-B378-4B02-9715-D38EAD77F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1C84F57-C81E-420A-9BE9-4935465762F2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5AE4293-EAB9-4B85-8E47-8861F4C10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3126372-1B94-4376-9D2D-8E293907502E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15765C6-C655-4BE8-A6A6-B1CAD8E1D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94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67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94" y="1582268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2407" indent="0">
              <a:buNone/>
              <a:defRPr sz="1500"/>
            </a:lvl2pPr>
            <a:lvl3pPr marL="1164809" indent="0">
              <a:buNone/>
              <a:defRPr sz="1300"/>
            </a:lvl3pPr>
            <a:lvl4pPr marL="1747216" indent="0">
              <a:buNone/>
              <a:defRPr sz="1100"/>
            </a:lvl4pPr>
            <a:lvl5pPr marL="2329616" indent="0">
              <a:buNone/>
              <a:defRPr sz="1100"/>
            </a:lvl5pPr>
            <a:lvl6pPr marL="2912018" indent="0">
              <a:buNone/>
              <a:defRPr sz="1100"/>
            </a:lvl6pPr>
            <a:lvl7pPr marL="3494424" indent="0">
              <a:buNone/>
              <a:defRPr sz="1100"/>
            </a:lvl7pPr>
            <a:lvl8pPr marL="4076825" indent="0">
              <a:buNone/>
              <a:defRPr sz="1100"/>
            </a:lvl8pPr>
            <a:lvl9pPr marL="46592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D49FB62-328C-421B-AC4A-DE0169A183B0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D2CCFE5-840A-465E-80A6-C3596C0D2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2407" indent="0">
              <a:buNone/>
              <a:defRPr sz="3700"/>
            </a:lvl2pPr>
            <a:lvl3pPr marL="1164809" indent="0">
              <a:buNone/>
              <a:defRPr sz="3100"/>
            </a:lvl3pPr>
            <a:lvl4pPr marL="1747216" indent="0">
              <a:buNone/>
              <a:defRPr sz="2600"/>
            </a:lvl4pPr>
            <a:lvl5pPr marL="2329616" indent="0">
              <a:buNone/>
              <a:defRPr sz="2600"/>
            </a:lvl5pPr>
            <a:lvl6pPr marL="2912018" indent="0">
              <a:buNone/>
              <a:defRPr sz="2600"/>
            </a:lvl6pPr>
            <a:lvl7pPr marL="3494424" indent="0">
              <a:buNone/>
              <a:defRPr sz="2600"/>
            </a:lvl7pPr>
            <a:lvl8pPr marL="4076825" indent="0">
              <a:buNone/>
              <a:defRPr sz="2600"/>
            </a:lvl8pPr>
            <a:lvl9pPr marL="4659231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2407" indent="0">
              <a:buNone/>
              <a:defRPr sz="1500"/>
            </a:lvl2pPr>
            <a:lvl3pPr marL="1164809" indent="0">
              <a:buNone/>
              <a:defRPr sz="1300"/>
            </a:lvl3pPr>
            <a:lvl4pPr marL="1747216" indent="0">
              <a:buNone/>
              <a:defRPr sz="1100"/>
            </a:lvl4pPr>
            <a:lvl5pPr marL="2329616" indent="0">
              <a:buNone/>
              <a:defRPr sz="1100"/>
            </a:lvl5pPr>
            <a:lvl6pPr marL="2912018" indent="0">
              <a:buNone/>
              <a:defRPr sz="1100"/>
            </a:lvl6pPr>
            <a:lvl7pPr marL="3494424" indent="0">
              <a:buNone/>
              <a:defRPr sz="1100"/>
            </a:lvl7pPr>
            <a:lvl8pPr marL="4076825" indent="0">
              <a:buNone/>
              <a:defRPr sz="1100"/>
            </a:lvl8pPr>
            <a:lvl9pPr marL="46592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7937BAB-89FA-4535-8282-F3D6DA507131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4F918F8-BD83-4305-8049-EAE61E4FF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611D056-D218-4EF2-8913-DD97091AA770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9DBCF46-59C5-407B-A528-D26DC481A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6" y="1771676"/>
            <a:ext cx="8561139" cy="5324476"/>
          </a:xfrm>
        </p:spPr>
        <p:txBody>
          <a:bodyPr/>
          <a:lstStyle>
            <a:lvl1pPr marL="360874" indent="0">
              <a:buFontTx/>
              <a:buNone/>
              <a:defRPr b="1">
                <a:latin typeface="+mj-lt"/>
              </a:defRPr>
            </a:lvl1pPr>
            <a:lvl2pPr marL="360874" indent="0">
              <a:defRPr>
                <a:latin typeface="+mj-lt"/>
              </a:defRPr>
            </a:lvl2pPr>
            <a:lvl3pPr marL="624062" indent="-258450">
              <a:defRPr>
                <a:latin typeface="+mj-lt"/>
              </a:defRPr>
            </a:lvl3pPr>
            <a:lvl4pPr marL="0" indent="357732">
              <a:defRPr>
                <a:latin typeface="+mj-lt"/>
              </a:defRPr>
            </a:lvl4pPr>
            <a:lvl5pPr marL="14246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88"/>
            <a:ext cx="8581268" cy="1219199"/>
          </a:xfrm>
        </p:spPr>
        <p:txBody>
          <a:bodyPr/>
          <a:lstStyle>
            <a:lvl1pPr marL="0" marR="0" indent="0" defTabSz="10354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429DC-F442-4471-A6B4-E44985109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1E7342E-A8DC-4BEA-976C-EBC8BFB8F723}" type="datetimeFigureOut">
              <a:rPr lang="ru-RU"/>
              <a:pPr>
                <a:defRPr/>
              </a:pPr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46D3C70-9B6F-4F59-A511-D6B1BB750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1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2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5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8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31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3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6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79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62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E1F3BD4-A58A-4D5F-8C84-A022737E7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B568A94-E77F-4817-A7DE-ED428B40A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275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550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826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310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37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65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792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620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AE84213-6B06-4220-8B30-D54FE0155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A47D064-3B67-41AA-9EC1-ABBD9A113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756" indent="0">
              <a:buNone/>
              <a:defRPr sz="2600" b="1"/>
            </a:lvl2pPr>
            <a:lvl3pPr marL="1165508" indent="0">
              <a:buNone/>
              <a:defRPr sz="2300" b="1"/>
            </a:lvl3pPr>
            <a:lvl4pPr marL="1748262" indent="0">
              <a:buNone/>
              <a:defRPr sz="2100" b="1"/>
            </a:lvl4pPr>
            <a:lvl5pPr marL="2331012" indent="0">
              <a:buNone/>
              <a:defRPr sz="2100" b="1"/>
            </a:lvl5pPr>
            <a:lvl6pPr marL="2913770" indent="0">
              <a:buNone/>
              <a:defRPr sz="2100" b="1"/>
            </a:lvl6pPr>
            <a:lvl7pPr marL="3496524" indent="0">
              <a:buNone/>
              <a:defRPr sz="2100" b="1"/>
            </a:lvl7pPr>
            <a:lvl8pPr marL="4079276" indent="0">
              <a:buNone/>
              <a:defRPr sz="2100" b="1"/>
            </a:lvl8pPr>
            <a:lvl9pPr marL="4662032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2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756" indent="0">
              <a:buNone/>
              <a:defRPr sz="2600" b="1"/>
            </a:lvl2pPr>
            <a:lvl3pPr marL="1165508" indent="0">
              <a:buNone/>
              <a:defRPr sz="2300" b="1"/>
            </a:lvl3pPr>
            <a:lvl4pPr marL="1748262" indent="0">
              <a:buNone/>
              <a:defRPr sz="2100" b="1"/>
            </a:lvl4pPr>
            <a:lvl5pPr marL="2331012" indent="0">
              <a:buNone/>
              <a:defRPr sz="2100" b="1"/>
            </a:lvl5pPr>
            <a:lvl6pPr marL="2913770" indent="0">
              <a:buNone/>
              <a:defRPr sz="2100" b="1"/>
            </a:lvl6pPr>
            <a:lvl7pPr marL="3496524" indent="0">
              <a:buNone/>
              <a:defRPr sz="2100" b="1"/>
            </a:lvl7pPr>
            <a:lvl8pPr marL="4079276" indent="0">
              <a:buNone/>
              <a:defRPr sz="2100" b="1"/>
            </a:lvl8pPr>
            <a:lvl9pPr marL="4662032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2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DA71BC1-8F93-4282-AB99-8D5BBC9AB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5F44513-4BF5-4AA4-8408-159C4066A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02359B0-EE2A-484B-A060-CF7637315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9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67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9" y="1582269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2756" indent="0">
              <a:buNone/>
              <a:defRPr sz="1500"/>
            </a:lvl2pPr>
            <a:lvl3pPr marL="1165508" indent="0">
              <a:buNone/>
              <a:defRPr sz="1300"/>
            </a:lvl3pPr>
            <a:lvl4pPr marL="1748262" indent="0">
              <a:buNone/>
              <a:defRPr sz="1100"/>
            </a:lvl4pPr>
            <a:lvl5pPr marL="2331012" indent="0">
              <a:buNone/>
              <a:defRPr sz="1100"/>
            </a:lvl5pPr>
            <a:lvl6pPr marL="2913770" indent="0">
              <a:buNone/>
              <a:defRPr sz="1100"/>
            </a:lvl6pPr>
            <a:lvl7pPr marL="3496524" indent="0">
              <a:buNone/>
              <a:defRPr sz="1100"/>
            </a:lvl7pPr>
            <a:lvl8pPr marL="4079276" indent="0">
              <a:buNone/>
              <a:defRPr sz="1100"/>
            </a:lvl8pPr>
            <a:lvl9pPr marL="466203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985198D-A976-49BF-B0D3-EB5C2FEE9C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2756" indent="0">
              <a:buNone/>
              <a:defRPr sz="3700"/>
            </a:lvl2pPr>
            <a:lvl3pPr marL="1165508" indent="0">
              <a:buNone/>
              <a:defRPr sz="3100"/>
            </a:lvl3pPr>
            <a:lvl4pPr marL="1748262" indent="0">
              <a:buNone/>
              <a:defRPr sz="2600"/>
            </a:lvl4pPr>
            <a:lvl5pPr marL="2331012" indent="0">
              <a:buNone/>
              <a:defRPr sz="2600"/>
            </a:lvl5pPr>
            <a:lvl6pPr marL="2913770" indent="0">
              <a:buNone/>
              <a:defRPr sz="2600"/>
            </a:lvl6pPr>
            <a:lvl7pPr marL="3496524" indent="0">
              <a:buNone/>
              <a:defRPr sz="2600"/>
            </a:lvl7pPr>
            <a:lvl8pPr marL="4079276" indent="0">
              <a:buNone/>
              <a:defRPr sz="2600"/>
            </a:lvl8pPr>
            <a:lvl9pPr marL="4662032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2756" indent="0">
              <a:buNone/>
              <a:defRPr sz="1500"/>
            </a:lvl2pPr>
            <a:lvl3pPr marL="1165508" indent="0">
              <a:buNone/>
              <a:defRPr sz="1300"/>
            </a:lvl3pPr>
            <a:lvl4pPr marL="1748262" indent="0">
              <a:buNone/>
              <a:defRPr sz="1100"/>
            </a:lvl4pPr>
            <a:lvl5pPr marL="2331012" indent="0">
              <a:buNone/>
              <a:defRPr sz="1100"/>
            </a:lvl5pPr>
            <a:lvl6pPr marL="2913770" indent="0">
              <a:buNone/>
              <a:defRPr sz="1100"/>
            </a:lvl6pPr>
            <a:lvl7pPr marL="3496524" indent="0">
              <a:buNone/>
              <a:defRPr sz="1100"/>
            </a:lvl7pPr>
            <a:lvl8pPr marL="4079276" indent="0">
              <a:buNone/>
              <a:defRPr sz="1100"/>
            </a:lvl8pPr>
            <a:lvl9pPr marL="466203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0B0FAFE-8925-4AF5-B943-839757A50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739" tIns="45371" rIns="90739" bIns="45371"/>
          <a:lstStyle/>
          <a:p>
            <a:pPr algn="ctr" defTabSz="1035039" fontAlgn="auto">
              <a:lnSpc>
                <a:spcPts val="2398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0" y="1771665"/>
            <a:ext cx="8561139" cy="5324476"/>
          </a:xfrm>
        </p:spPr>
        <p:txBody>
          <a:bodyPr/>
          <a:lstStyle>
            <a:lvl1pPr marL="360730" indent="0">
              <a:buFontTx/>
              <a:buNone/>
              <a:defRPr b="1">
                <a:latin typeface="+mj-lt"/>
              </a:defRPr>
            </a:lvl1pPr>
            <a:lvl2pPr marL="357596" indent="3175">
              <a:defRPr>
                <a:latin typeface="+mj-lt"/>
              </a:defRPr>
            </a:lvl2pPr>
            <a:lvl3pPr marL="623818" indent="-258348">
              <a:tabLst/>
              <a:defRPr>
                <a:latin typeface="+mj-lt"/>
              </a:defRPr>
            </a:lvl3pPr>
            <a:lvl4pPr marL="0" indent="35759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81"/>
            <a:ext cx="8580438" cy="1219199"/>
          </a:xfrm>
        </p:spPr>
        <p:txBody>
          <a:bodyPr/>
          <a:lstStyle>
            <a:lvl1pPr marL="0" marR="0" indent="0" defTabSz="1035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98284-AFA8-4AC1-B171-566FD3BE1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164AD7A-7FC6-4C2F-8C80-5CF8AF9B1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417674A-0CC2-4D6C-857A-7236E413F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101722" tIns="50862" rIns="101722" bIns="50862"/>
          <a:lstStyle/>
          <a:p>
            <a:pPr defTabSz="116033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5" y="1771674"/>
            <a:ext cx="8561139" cy="5324476"/>
          </a:xfrm>
        </p:spPr>
        <p:txBody>
          <a:bodyPr/>
          <a:lstStyle>
            <a:lvl1pPr marL="404403" indent="0">
              <a:buFontTx/>
              <a:buNone/>
              <a:defRPr b="1">
                <a:latin typeface="+mj-lt"/>
              </a:defRPr>
            </a:lvl1pPr>
            <a:lvl2pPr marL="400885" indent="3556">
              <a:defRPr>
                <a:latin typeface="+mj-lt"/>
              </a:defRPr>
            </a:lvl2pPr>
            <a:lvl3pPr marL="699329" indent="-289621">
              <a:tabLst/>
              <a:defRPr>
                <a:latin typeface="+mj-lt"/>
              </a:defRPr>
            </a:lvl3pPr>
            <a:lvl4pPr marL="0" indent="400885">
              <a:lnSpc>
                <a:spcPts val="2016"/>
              </a:lnSpc>
              <a:spcBef>
                <a:spcPts val="448"/>
              </a:spcBef>
              <a:defRPr>
                <a:latin typeface="+mj-lt"/>
              </a:defRPr>
            </a:lvl4pPr>
            <a:lvl5pPr>
              <a:lnSpc>
                <a:spcPts val="2016"/>
              </a:lnSpc>
              <a:spcBef>
                <a:spcPts val="44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81"/>
            <a:ext cx="8580438" cy="1219199"/>
          </a:xfrm>
        </p:spPr>
        <p:txBody>
          <a:bodyPr/>
          <a:lstStyle>
            <a:lvl1pPr marL="0" marR="0" indent="0" defTabSz="116033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EB17A5D-80E8-45FC-8704-7B2694168E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9" y="1771676"/>
            <a:ext cx="8561139" cy="5324476"/>
          </a:xfrm>
        </p:spPr>
        <p:txBody>
          <a:bodyPr/>
          <a:lstStyle>
            <a:lvl1pPr marL="404568" indent="0">
              <a:buFontTx/>
              <a:buNone/>
              <a:defRPr b="1">
                <a:latin typeface="+mj-lt"/>
              </a:defRPr>
            </a:lvl1pPr>
            <a:lvl2pPr marL="404568" indent="0">
              <a:defRPr>
                <a:latin typeface="+mj-lt"/>
              </a:defRPr>
            </a:lvl2pPr>
            <a:lvl3pPr marL="699605" indent="-289734">
              <a:defRPr>
                <a:latin typeface="+mj-lt"/>
              </a:defRPr>
            </a:lvl3pPr>
            <a:lvl4pPr marL="0" indent="401034">
              <a:defRPr>
                <a:latin typeface="+mj-lt"/>
              </a:defRPr>
            </a:lvl4pPr>
            <a:lvl5pPr marL="159708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8"/>
            <a:ext cx="8581268" cy="1219199"/>
          </a:xfrm>
        </p:spPr>
        <p:txBody>
          <a:bodyPr/>
          <a:lstStyle>
            <a:lvl1pPr marL="0" marR="0" indent="0" defTabSz="11607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DB488A2-EEEC-4618-9CA4-0DDE542E8E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09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3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6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9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32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5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8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81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64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D153C3B-7189-4912-99D1-1427A4FC1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99B22BC-6D7B-4753-903C-493043970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301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60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90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320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508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80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811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641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274AB6C-58E3-4F12-AD8A-B343966E1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102CD07-EA1C-44DE-B152-1ED662718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3019" indent="0">
              <a:buNone/>
              <a:defRPr sz="2600" b="1"/>
            </a:lvl2pPr>
            <a:lvl3pPr marL="1166032" indent="0">
              <a:buNone/>
              <a:defRPr sz="2300" b="1"/>
            </a:lvl3pPr>
            <a:lvl4pPr marL="1749048" indent="0">
              <a:buNone/>
              <a:defRPr sz="2100" b="1"/>
            </a:lvl4pPr>
            <a:lvl5pPr marL="2332063" indent="0">
              <a:buNone/>
              <a:defRPr sz="2100" b="1"/>
            </a:lvl5pPr>
            <a:lvl6pPr marL="2915084" indent="0">
              <a:buNone/>
              <a:defRPr sz="2100" b="1"/>
            </a:lvl6pPr>
            <a:lvl7pPr marL="3498097" indent="0">
              <a:buNone/>
              <a:defRPr sz="2100" b="1"/>
            </a:lvl7pPr>
            <a:lvl8pPr marL="4081114" indent="0">
              <a:buNone/>
              <a:defRPr sz="2100" b="1"/>
            </a:lvl8pPr>
            <a:lvl9pPr marL="4664131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18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3019" indent="0">
              <a:buNone/>
              <a:defRPr sz="2600" b="1"/>
            </a:lvl2pPr>
            <a:lvl3pPr marL="1166032" indent="0">
              <a:buNone/>
              <a:defRPr sz="2300" b="1"/>
            </a:lvl3pPr>
            <a:lvl4pPr marL="1749048" indent="0">
              <a:buNone/>
              <a:defRPr sz="2100" b="1"/>
            </a:lvl4pPr>
            <a:lvl5pPr marL="2332063" indent="0">
              <a:buNone/>
              <a:defRPr sz="2100" b="1"/>
            </a:lvl5pPr>
            <a:lvl6pPr marL="2915084" indent="0">
              <a:buNone/>
              <a:defRPr sz="2100" b="1"/>
            </a:lvl6pPr>
            <a:lvl7pPr marL="3498097" indent="0">
              <a:buNone/>
              <a:defRPr sz="2100" b="1"/>
            </a:lvl7pPr>
            <a:lvl8pPr marL="4081114" indent="0">
              <a:buNone/>
              <a:defRPr sz="2100" b="1"/>
            </a:lvl8pPr>
            <a:lvl9pPr marL="4664131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18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945ADCB-3B19-4719-BF81-C5F867011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0633389-0F1A-41FD-9CBA-D323E4922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9">
            <a:extLst>
              <a:ext uri="{FF2B5EF4-FFF2-40B4-BE49-F238E27FC236}"/>
            </a:extLst>
          </p:cNvPr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094" tIns="45550" rIns="91094" bIns="45550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1038007" eaLnBrk="1" fontAlgn="auto" hangingPunct="1">
              <a:lnSpc>
                <a:spcPts val="2398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prstClr val="black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4" name="Номер слайда 1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1EBA0-4FAF-4E46-98FB-DCFC27492E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3354A4F-A0AD-41BB-A509-3DB13A634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6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67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6" y="1582269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3019" indent="0">
              <a:buNone/>
              <a:defRPr sz="1500"/>
            </a:lvl2pPr>
            <a:lvl3pPr marL="1166032" indent="0">
              <a:buNone/>
              <a:defRPr sz="1300"/>
            </a:lvl3pPr>
            <a:lvl4pPr marL="1749048" indent="0">
              <a:buNone/>
              <a:defRPr sz="1100"/>
            </a:lvl4pPr>
            <a:lvl5pPr marL="2332063" indent="0">
              <a:buNone/>
              <a:defRPr sz="1100"/>
            </a:lvl5pPr>
            <a:lvl6pPr marL="2915084" indent="0">
              <a:buNone/>
              <a:defRPr sz="1100"/>
            </a:lvl6pPr>
            <a:lvl7pPr marL="3498097" indent="0">
              <a:buNone/>
              <a:defRPr sz="1100"/>
            </a:lvl7pPr>
            <a:lvl8pPr marL="4081114" indent="0">
              <a:buNone/>
              <a:defRPr sz="1100"/>
            </a:lvl8pPr>
            <a:lvl9pPr marL="46641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B73C64A-A27C-47FA-8F1C-B794BC5C6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3019" indent="0">
              <a:buNone/>
              <a:defRPr sz="3700"/>
            </a:lvl2pPr>
            <a:lvl3pPr marL="1166032" indent="0">
              <a:buNone/>
              <a:defRPr sz="3100"/>
            </a:lvl3pPr>
            <a:lvl4pPr marL="1749048" indent="0">
              <a:buNone/>
              <a:defRPr sz="2600"/>
            </a:lvl4pPr>
            <a:lvl5pPr marL="2332063" indent="0">
              <a:buNone/>
              <a:defRPr sz="2600"/>
            </a:lvl5pPr>
            <a:lvl6pPr marL="2915084" indent="0">
              <a:buNone/>
              <a:defRPr sz="2600"/>
            </a:lvl6pPr>
            <a:lvl7pPr marL="3498097" indent="0">
              <a:buNone/>
              <a:defRPr sz="2600"/>
            </a:lvl7pPr>
            <a:lvl8pPr marL="4081114" indent="0">
              <a:buNone/>
              <a:defRPr sz="2600"/>
            </a:lvl8pPr>
            <a:lvl9pPr marL="4664131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3019" indent="0">
              <a:buNone/>
              <a:defRPr sz="1500"/>
            </a:lvl2pPr>
            <a:lvl3pPr marL="1166032" indent="0">
              <a:buNone/>
              <a:defRPr sz="1300"/>
            </a:lvl3pPr>
            <a:lvl4pPr marL="1749048" indent="0">
              <a:buNone/>
              <a:defRPr sz="1100"/>
            </a:lvl4pPr>
            <a:lvl5pPr marL="2332063" indent="0">
              <a:buNone/>
              <a:defRPr sz="1100"/>
            </a:lvl5pPr>
            <a:lvl6pPr marL="2915084" indent="0">
              <a:buNone/>
              <a:defRPr sz="1100"/>
            </a:lvl6pPr>
            <a:lvl7pPr marL="3498097" indent="0">
              <a:buNone/>
              <a:defRPr sz="1100"/>
            </a:lvl7pPr>
            <a:lvl8pPr marL="4081114" indent="0">
              <a:buNone/>
              <a:defRPr sz="1100"/>
            </a:lvl8pPr>
            <a:lvl9pPr marL="466413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6F5F24B-BA4A-4864-94D5-CED7CF3FE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59FC246-C9A8-41B5-A2A4-9C926D23C6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DCF993D-4D0B-4D1C-9057-0B7B30CDDD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5" y="1771676"/>
            <a:ext cx="8561139" cy="5324476"/>
          </a:xfrm>
        </p:spPr>
        <p:txBody>
          <a:bodyPr/>
          <a:lstStyle>
            <a:lvl1pPr marL="404749" indent="0">
              <a:buFontTx/>
              <a:buNone/>
              <a:defRPr b="1">
                <a:latin typeface="+mj-lt"/>
              </a:defRPr>
            </a:lvl1pPr>
            <a:lvl2pPr marL="404749" indent="0">
              <a:defRPr>
                <a:latin typeface="+mj-lt"/>
              </a:defRPr>
            </a:lvl2pPr>
            <a:lvl3pPr marL="699924" indent="-289867">
              <a:defRPr>
                <a:latin typeface="+mj-lt"/>
              </a:defRPr>
            </a:lvl3pPr>
            <a:lvl4pPr marL="0" indent="401216">
              <a:defRPr>
                <a:latin typeface="+mj-lt"/>
              </a:defRPr>
            </a:lvl4pPr>
            <a:lvl5pPr marL="159780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8"/>
            <a:ext cx="8581268" cy="1219199"/>
          </a:xfrm>
        </p:spPr>
        <p:txBody>
          <a:bodyPr/>
          <a:lstStyle>
            <a:lvl1pPr marL="0" marR="0" indent="0" defTabSz="11613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9446CA-6026-4355-8867-5803BBB30C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1021" tIns="45514" rIns="91021" bIns="45514"/>
          <a:lstStyle/>
          <a:p>
            <a:pPr defTabSz="103828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45" y="1771665"/>
            <a:ext cx="8561140" cy="5324476"/>
          </a:xfrm>
        </p:spPr>
        <p:txBody>
          <a:bodyPr/>
          <a:lstStyle>
            <a:lvl1pPr marL="361872" indent="0">
              <a:buFontTx/>
              <a:buNone/>
              <a:defRPr b="1">
                <a:latin typeface="+mj-lt"/>
              </a:defRPr>
            </a:lvl1pPr>
            <a:lvl2pPr marL="358709" indent="3175">
              <a:defRPr>
                <a:latin typeface="+mj-lt"/>
              </a:defRPr>
            </a:lvl2pPr>
            <a:lvl3pPr marL="625774" indent="-259160">
              <a:tabLst/>
              <a:defRPr>
                <a:latin typeface="+mj-lt"/>
              </a:defRPr>
            </a:lvl3pPr>
            <a:lvl4pPr marL="0" indent="35870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32" y="552481"/>
            <a:ext cx="8580440" cy="1219199"/>
          </a:xfrm>
        </p:spPr>
        <p:txBody>
          <a:bodyPr/>
          <a:lstStyle>
            <a:lvl1pPr marL="0" marR="0" indent="0" defTabSz="10382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38C52ED-27EE-4AE0-B2C5-298F86C6F2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2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70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14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176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52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2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0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8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5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3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1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8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9" y="1771658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81E86EE-3BFD-4F2A-A30C-35EFAAE1C8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4" y="1771654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641" indent="0">
              <a:buNone/>
              <a:defRPr sz="2300" b="1"/>
            </a:lvl2pPr>
            <a:lvl3pPr marL="1035282" indent="0">
              <a:buNone/>
              <a:defRPr sz="2100" b="1"/>
            </a:lvl3pPr>
            <a:lvl4pPr marL="1552920" indent="0">
              <a:buNone/>
              <a:defRPr sz="1800" b="1"/>
            </a:lvl4pPr>
            <a:lvl5pPr marL="2070569" indent="0">
              <a:buNone/>
              <a:defRPr sz="1800" b="1"/>
            </a:lvl5pPr>
            <a:lvl6pPr marL="2588204" indent="0">
              <a:buNone/>
              <a:defRPr sz="1800" b="1"/>
            </a:lvl6pPr>
            <a:lvl7pPr marL="3105845" indent="0">
              <a:buNone/>
              <a:defRPr sz="1800" b="1"/>
            </a:lvl7pPr>
            <a:lvl8pPr marL="3623487" indent="0">
              <a:buNone/>
              <a:defRPr sz="1800" b="1"/>
            </a:lvl8pPr>
            <a:lvl9pPr marL="414112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74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4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641" indent="0">
              <a:buNone/>
              <a:defRPr sz="2300" b="1"/>
            </a:lvl2pPr>
            <a:lvl3pPr marL="1035282" indent="0">
              <a:buNone/>
              <a:defRPr sz="2100" b="1"/>
            </a:lvl3pPr>
            <a:lvl4pPr marL="1552920" indent="0">
              <a:buNone/>
              <a:defRPr sz="1800" b="1"/>
            </a:lvl4pPr>
            <a:lvl5pPr marL="2070569" indent="0">
              <a:buNone/>
              <a:defRPr sz="1800" b="1"/>
            </a:lvl5pPr>
            <a:lvl6pPr marL="2588204" indent="0">
              <a:buNone/>
              <a:defRPr sz="1800" b="1"/>
            </a:lvl6pPr>
            <a:lvl7pPr marL="3105845" indent="0">
              <a:buNone/>
              <a:defRPr sz="1800" b="1"/>
            </a:lvl7pPr>
            <a:lvl8pPr marL="3623487" indent="0">
              <a:buNone/>
              <a:defRPr sz="1800" b="1"/>
            </a:lvl8pPr>
            <a:lvl9pPr marL="414112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187541-4893-4063-A68F-2891B11A70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5"/>
            <a:ext cx="10693400" cy="1240959"/>
          </a:xfr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E5EDF7">
                  <a:alpha val="20000"/>
                </a:srgbClr>
              </a:gs>
            </a:gsLst>
            <a:lin ang="5400000" scaled="1"/>
          </a:gradFill>
        </p:spPr>
        <p:txBody>
          <a:bodyPr lIns="203905" tIns="81560" rIns="203905" bIns="81560"/>
          <a:lstStyle>
            <a:lvl1pPr>
              <a:defRPr/>
            </a:lvl1pPr>
          </a:lstStyle>
          <a:p>
            <a:r>
              <a:rPr lang="ru-RU"/>
              <a:t>Образец заголовка  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051380"/>
            <a:ext cx="10693400" cy="2509919"/>
          </a:xfrm>
          <a:gradFill rotWithShape="1">
            <a:gsLst>
              <a:gs pos="0">
                <a:srgbClr val="E5EDF7">
                  <a:alpha val="20000"/>
                </a:srgbClr>
              </a:gs>
              <a:gs pos="100000">
                <a:schemeClr val="bg1">
                  <a:alpha val="50000"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>
            <a:lvl1pPr marL="0" indent="0" algn="ctr">
              <a:buFont typeface="Arial" pitchFamily="34" charset="0"/>
              <a:buNone/>
              <a:defRPr>
                <a:solidFill>
                  <a:srgbClr val="034E93"/>
                </a:solidFill>
                <a:latin typeface="Arial Black" pitchFamily="34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 spd="slow">
    <p:split orient="vert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56E7F29-A471-4600-845D-7F3F35F285C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6" cy="717550"/>
          </a:xfrm>
        </p:spPr>
        <p:txBody>
          <a:bodyPr/>
          <a:lstStyle>
            <a:lvl1pPr>
              <a:defRPr/>
            </a:lvl1pPr>
          </a:lstStyle>
          <a:p>
            <a:fld id="{5E652D29-8A9E-400C-A914-DF4B60C40B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2" y="30107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2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641" indent="0">
              <a:buNone/>
              <a:defRPr sz="1400"/>
            </a:lvl2pPr>
            <a:lvl3pPr marL="1035282" indent="0">
              <a:buNone/>
              <a:defRPr sz="1100"/>
            </a:lvl3pPr>
            <a:lvl4pPr marL="1552920" indent="0">
              <a:buNone/>
              <a:defRPr sz="1000"/>
            </a:lvl4pPr>
            <a:lvl5pPr marL="2070569" indent="0">
              <a:buNone/>
              <a:defRPr sz="1000"/>
            </a:lvl5pPr>
            <a:lvl6pPr marL="2588204" indent="0">
              <a:buNone/>
              <a:defRPr sz="1000"/>
            </a:lvl6pPr>
            <a:lvl7pPr marL="3105845" indent="0">
              <a:buNone/>
              <a:defRPr sz="1000"/>
            </a:lvl7pPr>
            <a:lvl8pPr marL="3623487" indent="0">
              <a:buNone/>
              <a:defRPr sz="1000"/>
            </a:lvl8pPr>
            <a:lvl9pPr marL="414112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065F8-E63D-411D-AC2A-E0FD3D2F73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lIns="103533" tIns="51767" rIns="103533" bIns="51767" rtlCol="0">
            <a:normAutofit/>
          </a:bodyPr>
          <a:lstStyle>
            <a:lvl1pPr marL="0" indent="0">
              <a:buNone/>
              <a:defRPr sz="3700"/>
            </a:lvl1pPr>
            <a:lvl2pPr marL="517641" indent="0">
              <a:buNone/>
              <a:defRPr sz="3200"/>
            </a:lvl2pPr>
            <a:lvl3pPr marL="1035282" indent="0">
              <a:buNone/>
              <a:defRPr sz="2700"/>
            </a:lvl3pPr>
            <a:lvl4pPr marL="1552920" indent="0">
              <a:buNone/>
              <a:defRPr sz="2300"/>
            </a:lvl4pPr>
            <a:lvl5pPr marL="2070569" indent="0">
              <a:buNone/>
              <a:defRPr sz="2300"/>
            </a:lvl5pPr>
            <a:lvl6pPr marL="2588204" indent="0">
              <a:buNone/>
              <a:defRPr sz="2300"/>
            </a:lvl6pPr>
            <a:lvl7pPr marL="3105845" indent="0">
              <a:buNone/>
              <a:defRPr sz="2300"/>
            </a:lvl7pPr>
            <a:lvl8pPr marL="3623487" indent="0">
              <a:buNone/>
              <a:defRPr sz="2300"/>
            </a:lvl8pPr>
            <a:lvl9pPr marL="4141128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641" indent="0">
              <a:buNone/>
              <a:defRPr sz="1400"/>
            </a:lvl2pPr>
            <a:lvl3pPr marL="1035282" indent="0">
              <a:buNone/>
              <a:defRPr sz="1100"/>
            </a:lvl3pPr>
            <a:lvl4pPr marL="1552920" indent="0">
              <a:buNone/>
              <a:defRPr sz="1000"/>
            </a:lvl4pPr>
            <a:lvl5pPr marL="2070569" indent="0">
              <a:buNone/>
              <a:defRPr sz="1000"/>
            </a:lvl5pPr>
            <a:lvl6pPr marL="2588204" indent="0">
              <a:buNone/>
              <a:defRPr sz="1000"/>
            </a:lvl6pPr>
            <a:lvl7pPr marL="3105845" indent="0">
              <a:buNone/>
              <a:defRPr sz="1000"/>
            </a:lvl7pPr>
            <a:lvl8pPr marL="3623487" indent="0">
              <a:buNone/>
              <a:defRPr sz="1000"/>
            </a:lvl8pPr>
            <a:lvl9pPr marL="414112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DA9964-DABC-4832-A991-6365395D62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378530-1129-43E0-89F5-81111F43CB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9B3F00-5973-4D88-810F-B21800F2BA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58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0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1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2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3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4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4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5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6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C2A5A5B-540E-480F-B9AE-F6B583B2A238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F32FE22-5808-4396-8D4C-CABCD9E636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346103B-6DAC-4B75-8286-086F46BF1398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C39C6BD-D8AF-4B4A-941A-DA815F028E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5"/>
            <a:ext cx="9089390" cy="1501750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08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16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25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333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416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49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58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66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B670AD6-BF8F-4A3A-99DC-8C80D8566612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366D261-3FFB-41C4-8C7B-84DA540320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00621CC-C39C-4508-9DEA-7BE4F683248B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FA6B778-5C86-4293-876B-76A2B4A471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84499D6C-0065-4778-8CA7-A496D0C21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836" indent="0">
              <a:buNone/>
              <a:defRPr sz="2300" b="1"/>
            </a:lvl2pPr>
            <a:lvl3pPr marL="1041668" indent="0">
              <a:buNone/>
              <a:defRPr sz="2100" b="1"/>
            </a:lvl3pPr>
            <a:lvl4pPr marL="1562500" indent="0">
              <a:buNone/>
              <a:defRPr sz="1800" b="1"/>
            </a:lvl4pPr>
            <a:lvl5pPr marL="2083333" indent="0">
              <a:buNone/>
              <a:defRPr sz="1800" b="1"/>
            </a:lvl5pPr>
            <a:lvl6pPr marL="2604166" indent="0">
              <a:buNone/>
              <a:defRPr sz="1800" b="1"/>
            </a:lvl6pPr>
            <a:lvl7pPr marL="3124999" indent="0">
              <a:buNone/>
              <a:defRPr sz="1800" b="1"/>
            </a:lvl7pPr>
            <a:lvl8pPr marL="3645835" indent="0">
              <a:buNone/>
              <a:defRPr sz="1800" b="1"/>
            </a:lvl8pPr>
            <a:lvl9pPr marL="416666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2" y="1692534"/>
            <a:ext cx="4726631" cy="7053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836" indent="0">
              <a:buNone/>
              <a:defRPr sz="2300" b="1"/>
            </a:lvl2pPr>
            <a:lvl3pPr marL="1041668" indent="0">
              <a:buNone/>
              <a:defRPr sz="2100" b="1"/>
            </a:lvl3pPr>
            <a:lvl4pPr marL="1562500" indent="0">
              <a:buNone/>
              <a:defRPr sz="1800" b="1"/>
            </a:lvl4pPr>
            <a:lvl5pPr marL="2083333" indent="0">
              <a:buNone/>
              <a:defRPr sz="1800" b="1"/>
            </a:lvl5pPr>
            <a:lvl6pPr marL="2604166" indent="0">
              <a:buNone/>
              <a:defRPr sz="1800" b="1"/>
            </a:lvl6pPr>
            <a:lvl7pPr marL="3124999" indent="0">
              <a:buNone/>
              <a:defRPr sz="1800" b="1"/>
            </a:lvl7pPr>
            <a:lvl8pPr marL="3645835" indent="0">
              <a:buNone/>
              <a:defRPr sz="1800" b="1"/>
            </a:lvl8pPr>
            <a:lvl9pPr marL="416666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2" y="2397900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C1E7814-B8DA-491B-9E55-08FE1AB48F7B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C337B5F-377F-4797-B0C2-DBA42507F1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5BF3161-5C54-48EF-ACFA-33B3A8F8880D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4C50606-37B0-49F1-90C8-A96A18D021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077B33E-4ED0-491C-A792-01D8FD14D060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D1721AE-DD96-45B0-8842-D4354B29B4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5" y="301055"/>
            <a:ext cx="3518055" cy="128121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70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5" y="1582269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0836" indent="0">
              <a:buNone/>
              <a:defRPr sz="1400"/>
            </a:lvl2pPr>
            <a:lvl3pPr marL="1041668" indent="0">
              <a:buNone/>
              <a:defRPr sz="1100"/>
            </a:lvl3pPr>
            <a:lvl4pPr marL="1562500" indent="0">
              <a:buNone/>
              <a:defRPr sz="1000"/>
            </a:lvl4pPr>
            <a:lvl5pPr marL="2083333" indent="0">
              <a:buNone/>
              <a:defRPr sz="1000"/>
            </a:lvl5pPr>
            <a:lvl6pPr marL="2604166" indent="0">
              <a:buNone/>
              <a:defRPr sz="1000"/>
            </a:lvl6pPr>
            <a:lvl7pPr marL="3124999" indent="0">
              <a:buNone/>
              <a:defRPr sz="1000"/>
            </a:lvl7pPr>
            <a:lvl8pPr marL="3645835" indent="0">
              <a:buNone/>
              <a:defRPr sz="1000"/>
            </a:lvl8pPr>
            <a:lvl9pPr marL="416666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EDC2679-16AE-43AF-AAC4-7F23B3AEB057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BFF1659-729B-41CC-8AE7-2DED3A55EA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0836" indent="0">
              <a:buNone/>
              <a:defRPr sz="3200"/>
            </a:lvl2pPr>
            <a:lvl3pPr marL="1041668" indent="0">
              <a:buNone/>
              <a:defRPr sz="2700"/>
            </a:lvl3pPr>
            <a:lvl4pPr marL="1562500" indent="0">
              <a:buNone/>
              <a:defRPr sz="2300"/>
            </a:lvl4pPr>
            <a:lvl5pPr marL="2083333" indent="0">
              <a:buNone/>
              <a:defRPr sz="2300"/>
            </a:lvl5pPr>
            <a:lvl6pPr marL="2604166" indent="0">
              <a:buNone/>
              <a:defRPr sz="2300"/>
            </a:lvl6pPr>
            <a:lvl7pPr marL="3124999" indent="0">
              <a:buNone/>
              <a:defRPr sz="2300"/>
            </a:lvl7pPr>
            <a:lvl8pPr marL="3645835" indent="0">
              <a:buNone/>
              <a:defRPr sz="2300"/>
            </a:lvl8pPr>
            <a:lvl9pPr marL="4166668" indent="0">
              <a:buNone/>
              <a:defRPr sz="23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98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0836" indent="0">
              <a:buNone/>
              <a:defRPr sz="1400"/>
            </a:lvl2pPr>
            <a:lvl3pPr marL="1041668" indent="0">
              <a:buNone/>
              <a:defRPr sz="1100"/>
            </a:lvl3pPr>
            <a:lvl4pPr marL="1562500" indent="0">
              <a:buNone/>
              <a:defRPr sz="1000"/>
            </a:lvl4pPr>
            <a:lvl5pPr marL="2083333" indent="0">
              <a:buNone/>
              <a:defRPr sz="1000"/>
            </a:lvl5pPr>
            <a:lvl6pPr marL="2604166" indent="0">
              <a:buNone/>
              <a:defRPr sz="1000"/>
            </a:lvl6pPr>
            <a:lvl7pPr marL="3124999" indent="0">
              <a:buNone/>
              <a:defRPr sz="1000"/>
            </a:lvl7pPr>
            <a:lvl8pPr marL="3645835" indent="0">
              <a:buNone/>
              <a:defRPr sz="1000"/>
            </a:lvl8pPr>
            <a:lvl9pPr marL="416666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7DEDAFC-2D08-4FF6-A4C2-DE106C881832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26D5F0E-29E0-46AC-94B1-2DA8630D23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C655378-BDED-4F63-9FCC-13A20527A416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E736522-4243-4F12-9EBD-7913DEA5E3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F0A78B8-AC5F-4924-BA3A-CCC09D463B3A}" type="datetimeFigureOut">
              <a:rPr lang="ru-RU"/>
              <a:pPr>
                <a:defRPr/>
              </a:pPr>
              <a:t>20.02.2019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 dirty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3F7C5D0-B82D-4520-BE34-368141EB51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28" y="1771679"/>
            <a:ext cx="8561139" cy="5324476"/>
          </a:xfrm>
        </p:spPr>
        <p:txBody>
          <a:bodyPr/>
          <a:lstStyle>
            <a:lvl1pPr marL="359974" indent="0">
              <a:buFontTx/>
              <a:buNone/>
              <a:defRPr b="1">
                <a:latin typeface="+mj-lt"/>
              </a:defRPr>
            </a:lvl1pPr>
            <a:lvl2pPr marL="359974" indent="0">
              <a:defRPr>
                <a:latin typeface="+mj-lt"/>
              </a:defRPr>
            </a:lvl2pPr>
            <a:lvl3pPr marL="622482" indent="-257803">
              <a:defRPr>
                <a:latin typeface="+mj-lt"/>
              </a:defRPr>
            </a:lvl3pPr>
            <a:lvl4pPr marL="0" indent="356834">
              <a:defRPr>
                <a:latin typeface="+mj-lt"/>
              </a:defRPr>
            </a:lvl4pPr>
            <a:lvl5pPr marL="14210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231" y="552484"/>
            <a:ext cx="8581268" cy="1219199"/>
          </a:xfrm>
        </p:spPr>
        <p:txBody>
          <a:bodyPr/>
          <a:lstStyle>
            <a:lvl1pPr marL="0" marR="0" indent="0" defTabSz="10328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Arial" charset="0"/>
              </a:defRPr>
            </a:lvl1pPr>
          </a:lstStyle>
          <a:p>
            <a:fld id="{9D3360C9-3475-4472-A16A-BB29FBD9A1E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7" y="4858835"/>
            <a:ext cx="9089390" cy="1501750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7" y="3204789"/>
            <a:ext cx="9089390" cy="1654025"/>
          </a:xfrm>
        </p:spPr>
        <p:txBody>
          <a:bodyPr anchor="b"/>
          <a:lstStyle>
            <a:lvl1pPr marL="0" indent="0">
              <a:buNone/>
              <a:defRPr sz="2300"/>
            </a:lvl1pPr>
            <a:lvl2pPr marL="517933" indent="0">
              <a:buNone/>
              <a:defRPr sz="2100"/>
            </a:lvl2pPr>
            <a:lvl3pPr marL="1035865" indent="0">
              <a:buNone/>
              <a:defRPr sz="1800"/>
            </a:lvl3pPr>
            <a:lvl4pPr marL="1553795" indent="0">
              <a:buNone/>
              <a:defRPr sz="1700"/>
            </a:lvl4pPr>
            <a:lvl5pPr marL="2071735" indent="0">
              <a:buNone/>
              <a:defRPr sz="1700"/>
            </a:lvl5pPr>
            <a:lvl6pPr marL="2589659" indent="0">
              <a:buNone/>
              <a:defRPr sz="1700"/>
            </a:lvl6pPr>
            <a:lvl7pPr marL="3107593" indent="0">
              <a:buNone/>
              <a:defRPr sz="1700"/>
            </a:lvl7pPr>
            <a:lvl8pPr marL="3625526" indent="0">
              <a:buNone/>
              <a:defRPr sz="1700"/>
            </a:lvl8pPr>
            <a:lvl9pPr marL="4143459" indent="0">
              <a:buNone/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17AE421E-3909-4FF3-90AD-64BD0972F6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1636524"/>
            <a:ext cx="4722918" cy="555717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4" y="1636524"/>
            <a:ext cx="4722918" cy="555717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D89CB325-1338-464B-BB8B-894C4BEBF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6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6" y="169255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6" y="2397900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47" y="169255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147" y="2397900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024358DF-8070-4983-A571-F3E96EEE7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8A0E89C5-BF9F-4CA3-989A-B8E9A955F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2" y="1771671"/>
            <a:ext cx="8561139" cy="5324476"/>
          </a:xfrm>
        </p:spPr>
        <p:txBody>
          <a:bodyPr/>
          <a:lstStyle>
            <a:lvl1pPr marL="361021" indent="0">
              <a:buFontTx/>
              <a:buNone/>
              <a:defRPr b="1">
                <a:latin typeface="+mj-lt"/>
              </a:defRPr>
            </a:lvl1pPr>
            <a:lvl2pPr marL="361021" indent="0">
              <a:defRPr>
                <a:latin typeface="+mj-lt"/>
              </a:defRPr>
            </a:lvl2pPr>
            <a:lvl3pPr marL="624317" indent="-258553">
              <a:defRPr>
                <a:latin typeface="+mj-lt"/>
              </a:defRPr>
            </a:lvl3pPr>
            <a:lvl4pPr marL="0" indent="357876">
              <a:defRPr>
                <a:latin typeface="+mj-lt"/>
              </a:defRPr>
            </a:lvl4pPr>
            <a:lvl5pPr marL="142521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9" y="552488"/>
            <a:ext cx="8581268" cy="1219199"/>
          </a:xfrm>
        </p:spPr>
        <p:txBody>
          <a:bodyPr/>
          <a:lstStyle>
            <a:lvl1pPr marL="0" marR="0" indent="0" defTabSz="10358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F1C13-A2AE-4B4B-A6F7-D8D62238F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0E9934B0-3E48-47E3-A062-BAA978514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0" y="30107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0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A5B294F2-6EEB-4E17-8C4D-3EA49FE9B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lIns="103590" tIns="51796" rIns="103590" bIns="51796"/>
          <a:lstStyle>
            <a:lvl1pPr marL="0" indent="0">
              <a:buNone/>
              <a:defRPr sz="3700"/>
            </a:lvl1pPr>
            <a:lvl2pPr marL="517933" indent="0">
              <a:buNone/>
              <a:defRPr sz="3200"/>
            </a:lvl2pPr>
            <a:lvl3pPr marL="1035865" indent="0">
              <a:buNone/>
              <a:defRPr sz="2700"/>
            </a:lvl3pPr>
            <a:lvl4pPr marL="1553795" indent="0">
              <a:buNone/>
              <a:defRPr sz="2300"/>
            </a:lvl4pPr>
            <a:lvl5pPr marL="2071735" indent="0">
              <a:buNone/>
              <a:defRPr sz="2300"/>
            </a:lvl5pPr>
            <a:lvl6pPr marL="2589659" indent="0">
              <a:buNone/>
              <a:defRPr sz="2300"/>
            </a:lvl6pPr>
            <a:lvl7pPr marL="3107593" indent="0">
              <a:buNone/>
              <a:defRPr sz="2300"/>
            </a:lvl7pPr>
            <a:lvl8pPr marL="3625526" indent="0">
              <a:buNone/>
              <a:defRPr sz="2300"/>
            </a:lvl8pPr>
            <a:lvl9pPr marL="4143459" indent="0">
              <a:buNone/>
              <a:defRPr sz="23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B5FECC79-AE26-41D0-87FC-A3E9B83D6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6DABC77B-EA27-4E71-830E-30F00541C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153722" y="8"/>
            <a:ext cx="2539683" cy="719370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8"/>
            <a:ext cx="7440824" cy="71937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372A24A5-8E89-4DAF-820D-248F7030C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6587" y="4"/>
            <a:ext cx="8966861" cy="126021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4670" y="1636524"/>
            <a:ext cx="4722918" cy="555717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4" y="1636524"/>
            <a:ext cx="4722918" cy="555717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76723C5C-F4B3-40CB-BDC2-513C693E7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6587" y="4"/>
            <a:ext cx="8966861" cy="126021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4670" y="1636524"/>
            <a:ext cx="9624060" cy="5557178"/>
          </a:xfrm>
        </p:spPr>
        <p:txBody>
          <a:bodyPr lIns="103590" tIns="51796" rIns="103590" bIns="51796"/>
          <a:lstStyle/>
          <a:p>
            <a:pPr lvl="0"/>
            <a:endParaRPr lang="ru-RU" noProof="0" dirty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859B0909-60BE-435F-B35E-4AA58A993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6587" y="4"/>
            <a:ext cx="8966861" cy="126021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4670" y="1636524"/>
            <a:ext cx="9624060" cy="5557178"/>
          </a:xfrm>
        </p:spPr>
        <p:txBody>
          <a:bodyPr lIns="103590" tIns="51796" rIns="103590" bIns="51796"/>
          <a:lstStyle/>
          <a:p>
            <a:pPr lvl="0"/>
            <a:endParaRPr lang="ru-RU" noProof="0" dirty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3A0C3F8A-E34F-4B4C-B7A3-FC09CF120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534670" y="306304"/>
            <a:ext cx="9624060" cy="12567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4670" y="1764346"/>
            <a:ext cx="4722918" cy="2411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435814" y="1764346"/>
            <a:ext cx="4722918" cy="2411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34670" y="4344276"/>
            <a:ext cx="4722918" cy="2411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5814" y="4344276"/>
            <a:ext cx="4722918" cy="24119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>
          <a:xfrm>
            <a:off x="534992" y="6884988"/>
            <a:ext cx="2497137" cy="527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>
            <a:lvl1pPr defTabSz="1031853">
              <a:defRPr sz="17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2842" y="6884988"/>
            <a:ext cx="3387725" cy="527050"/>
          </a:xfrm>
        </p:spPr>
        <p:txBody>
          <a:bodyPr/>
          <a:lstStyle>
            <a:lvl1pPr>
              <a:defRPr sz="2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661275" y="6884988"/>
            <a:ext cx="2497138" cy="527050"/>
          </a:xfrm>
        </p:spPr>
        <p:txBody>
          <a:bodyPr/>
          <a:lstStyle>
            <a:lvl1pPr>
              <a:defRPr sz="2100"/>
            </a:lvl1pPr>
          </a:lstStyle>
          <a:p>
            <a:pPr>
              <a:defRPr/>
            </a:pPr>
            <a:fld id="{B220ED98-747F-48D6-8E2A-AE9D73EBE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20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9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9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89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8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8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8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7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DEB31C27-E1E3-4DC7-9E05-0E6783C4BA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8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7" y="1771658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C1A2D-4A25-4147-9942-C2D74B805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4B8BA007-3958-44D2-870C-9CF912C895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5"/>
            <a:ext cx="9089390" cy="1501750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97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94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920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7894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9867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184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3814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578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51A27505-91B1-4B54-872E-61AEA3283C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32E59FE6-EDBF-44FA-9729-901855DFE7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51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738" indent="0">
              <a:buNone/>
              <a:defRPr sz="2300" b="1"/>
            </a:lvl2pPr>
            <a:lvl3pPr marL="1039472" indent="0">
              <a:buNone/>
              <a:defRPr sz="2100" b="1"/>
            </a:lvl3pPr>
            <a:lvl4pPr marL="1559202" indent="0">
              <a:buNone/>
              <a:defRPr sz="1800" b="1"/>
            </a:lvl4pPr>
            <a:lvl5pPr marL="2078941" indent="0">
              <a:buNone/>
              <a:defRPr sz="1800" b="1"/>
            </a:lvl5pPr>
            <a:lvl6pPr marL="2598679" indent="0">
              <a:buNone/>
              <a:defRPr sz="1800" b="1"/>
            </a:lvl6pPr>
            <a:lvl7pPr marL="3118411" indent="0">
              <a:buNone/>
              <a:defRPr sz="1800" b="1"/>
            </a:lvl7pPr>
            <a:lvl8pPr marL="3638147" indent="0">
              <a:buNone/>
              <a:defRPr sz="1800" b="1"/>
            </a:lvl8pPr>
            <a:lvl9pPr marL="415788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4" y="1692551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9738" indent="0">
              <a:buNone/>
              <a:defRPr sz="2300" b="1"/>
            </a:lvl2pPr>
            <a:lvl3pPr marL="1039472" indent="0">
              <a:buNone/>
              <a:defRPr sz="2100" b="1"/>
            </a:lvl3pPr>
            <a:lvl4pPr marL="1559202" indent="0">
              <a:buNone/>
              <a:defRPr sz="1800" b="1"/>
            </a:lvl4pPr>
            <a:lvl5pPr marL="2078941" indent="0">
              <a:buNone/>
              <a:defRPr sz="1800" b="1"/>
            </a:lvl5pPr>
            <a:lvl6pPr marL="2598679" indent="0">
              <a:buNone/>
              <a:defRPr sz="1800" b="1"/>
            </a:lvl6pPr>
            <a:lvl7pPr marL="3118411" indent="0">
              <a:buNone/>
              <a:defRPr sz="1800" b="1"/>
            </a:lvl7pPr>
            <a:lvl8pPr marL="3638147" indent="0">
              <a:buNone/>
              <a:defRPr sz="1800" b="1"/>
            </a:lvl8pPr>
            <a:lvl9pPr marL="415788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4" y="2397900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64DFD8DE-C65F-4392-A381-50B063DE31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89639F95-E92E-40BA-B2B1-1438054525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C653B28E-054E-4EB0-A6B4-C7E33DD290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95" y="301074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95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9738" indent="0">
              <a:buNone/>
              <a:defRPr sz="1400"/>
            </a:lvl2pPr>
            <a:lvl3pPr marL="1039472" indent="0">
              <a:buNone/>
              <a:defRPr sz="1100"/>
            </a:lvl3pPr>
            <a:lvl4pPr marL="1559202" indent="0">
              <a:buNone/>
              <a:defRPr sz="1000"/>
            </a:lvl4pPr>
            <a:lvl5pPr marL="2078941" indent="0">
              <a:buNone/>
              <a:defRPr sz="1000"/>
            </a:lvl5pPr>
            <a:lvl6pPr marL="2598679" indent="0">
              <a:buNone/>
              <a:defRPr sz="1000"/>
            </a:lvl6pPr>
            <a:lvl7pPr marL="3118411" indent="0">
              <a:buNone/>
              <a:defRPr sz="1000"/>
            </a:lvl7pPr>
            <a:lvl8pPr marL="3638147" indent="0">
              <a:buNone/>
              <a:defRPr sz="1000"/>
            </a:lvl8pPr>
            <a:lvl9pPr marL="415788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8D93F701-36D2-4EEE-8D48-2D02845235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19738" indent="0">
              <a:buNone/>
              <a:defRPr sz="3200"/>
            </a:lvl2pPr>
            <a:lvl3pPr marL="1039472" indent="0">
              <a:buNone/>
              <a:defRPr sz="2700"/>
            </a:lvl3pPr>
            <a:lvl4pPr marL="1559202" indent="0">
              <a:buNone/>
              <a:defRPr sz="2300"/>
            </a:lvl4pPr>
            <a:lvl5pPr marL="2078941" indent="0">
              <a:buNone/>
              <a:defRPr sz="2300"/>
            </a:lvl5pPr>
            <a:lvl6pPr marL="2598679" indent="0">
              <a:buNone/>
              <a:defRPr sz="2300"/>
            </a:lvl6pPr>
            <a:lvl7pPr marL="3118411" indent="0">
              <a:buNone/>
              <a:defRPr sz="2300"/>
            </a:lvl7pPr>
            <a:lvl8pPr marL="3638147" indent="0">
              <a:buNone/>
              <a:defRPr sz="2300"/>
            </a:lvl8pPr>
            <a:lvl9pPr marL="4157885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9738" indent="0">
              <a:buNone/>
              <a:defRPr sz="1400"/>
            </a:lvl2pPr>
            <a:lvl3pPr marL="1039472" indent="0">
              <a:buNone/>
              <a:defRPr sz="1100"/>
            </a:lvl3pPr>
            <a:lvl4pPr marL="1559202" indent="0">
              <a:buNone/>
              <a:defRPr sz="1000"/>
            </a:lvl4pPr>
            <a:lvl5pPr marL="2078941" indent="0">
              <a:buNone/>
              <a:defRPr sz="1000"/>
            </a:lvl5pPr>
            <a:lvl6pPr marL="2598679" indent="0">
              <a:buNone/>
              <a:defRPr sz="1000"/>
            </a:lvl6pPr>
            <a:lvl7pPr marL="3118411" indent="0">
              <a:buNone/>
              <a:defRPr sz="1000"/>
            </a:lvl7pPr>
            <a:lvl8pPr marL="3638147" indent="0">
              <a:buNone/>
              <a:defRPr sz="1000"/>
            </a:lvl8pPr>
            <a:lvl9pPr marL="415788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DC6EED56-FE8B-4E70-B362-8B8078D179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31DB0D0C-08FA-4D6D-92B8-EB83E5D35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031147">
              <a:lnSpc>
                <a:spcPts val="2400"/>
              </a:lnSpc>
              <a:defRPr smtClean="0"/>
            </a:lvl1pPr>
          </a:lstStyle>
          <a:p>
            <a:fld id="{EF6C20C5-6735-4B4D-B4D5-7529E89513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1" y="1771654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71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4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A8E02-692D-4164-B793-7CDD0F4ED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2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2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4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6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28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1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3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75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57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E476533-7F6C-4ACD-81AA-DFF857E64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D02BB5F-B58C-460E-BBF9-14A71CECE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223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44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66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289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11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3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7560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578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04728D5-174F-4523-B4A3-D4DD3D2FE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B8C3CB9-1DB2-40F7-964A-71C172CD3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232" indent="0">
              <a:buNone/>
              <a:defRPr sz="2600" b="1"/>
            </a:lvl2pPr>
            <a:lvl3pPr marL="1164460" indent="0">
              <a:buNone/>
              <a:defRPr sz="2300" b="1"/>
            </a:lvl3pPr>
            <a:lvl4pPr marL="1746691" indent="0">
              <a:buNone/>
              <a:defRPr sz="2100" b="1"/>
            </a:lvl4pPr>
            <a:lvl5pPr marL="2328917" indent="0">
              <a:buNone/>
              <a:defRPr sz="2100" b="1"/>
            </a:lvl5pPr>
            <a:lvl6pPr marL="2911143" indent="0">
              <a:buNone/>
              <a:defRPr sz="2100" b="1"/>
            </a:lvl6pPr>
            <a:lvl7pPr marL="3493378" indent="0">
              <a:buNone/>
              <a:defRPr sz="2100" b="1"/>
            </a:lvl7pPr>
            <a:lvl8pPr marL="4075602" indent="0">
              <a:buNone/>
              <a:defRPr sz="2100" b="1"/>
            </a:lvl8pPr>
            <a:lvl9pPr marL="4657829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9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232" indent="0">
              <a:buNone/>
              <a:defRPr sz="2600" b="1"/>
            </a:lvl2pPr>
            <a:lvl3pPr marL="1164460" indent="0">
              <a:buNone/>
              <a:defRPr sz="2300" b="1"/>
            </a:lvl3pPr>
            <a:lvl4pPr marL="1746691" indent="0">
              <a:buNone/>
              <a:defRPr sz="2100" b="1"/>
            </a:lvl4pPr>
            <a:lvl5pPr marL="2328917" indent="0">
              <a:buNone/>
              <a:defRPr sz="2100" b="1"/>
            </a:lvl5pPr>
            <a:lvl6pPr marL="2911143" indent="0">
              <a:buNone/>
              <a:defRPr sz="2100" b="1"/>
            </a:lvl6pPr>
            <a:lvl7pPr marL="3493378" indent="0">
              <a:buNone/>
              <a:defRPr sz="2100" b="1"/>
            </a:lvl7pPr>
            <a:lvl8pPr marL="4075602" indent="0">
              <a:buNone/>
              <a:defRPr sz="2100" b="1"/>
            </a:lvl8pPr>
            <a:lvl9pPr marL="4657829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9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A8E7132-FFAA-4AE4-82B6-610952DD6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B95F2ED-8FEC-42F4-B70A-BC48E7467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B07083A-96D3-40D6-947A-260B622F85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96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76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96" y="1582269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2232" indent="0">
              <a:buNone/>
              <a:defRPr sz="1500"/>
            </a:lvl2pPr>
            <a:lvl3pPr marL="1164460" indent="0">
              <a:buNone/>
              <a:defRPr sz="1300"/>
            </a:lvl3pPr>
            <a:lvl4pPr marL="1746691" indent="0">
              <a:buNone/>
              <a:defRPr sz="1100"/>
            </a:lvl4pPr>
            <a:lvl5pPr marL="2328917" indent="0">
              <a:buNone/>
              <a:defRPr sz="1100"/>
            </a:lvl5pPr>
            <a:lvl6pPr marL="2911143" indent="0">
              <a:buNone/>
              <a:defRPr sz="1100"/>
            </a:lvl6pPr>
            <a:lvl7pPr marL="3493378" indent="0">
              <a:buNone/>
              <a:defRPr sz="1100"/>
            </a:lvl7pPr>
            <a:lvl8pPr marL="4075602" indent="0">
              <a:buNone/>
              <a:defRPr sz="1100"/>
            </a:lvl8pPr>
            <a:lvl9pPr marL="465782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E852B0F-DB5C-40BE-8548-621B8A0AB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2232" indent="0">
              <a:buNone/>
              <a:defRPr sz="3700"/>
            </a:lvl2pPr>
            <a:lvl3pPr marL="1164460" indent="0">
              <a:buNone/>
              <a:defRPr sz="3100"/>
            </a:lvl3pPr>
            <a:lvl4pPr marL="1746691" indent="0">
              <a:buNone/>
              <a:defRPr sz="2600"/>
            </a:lvl4pPr>
            <a:lvl5pPr marL="2328917" indent="0">
              <a:buNone/>
              <a:defRPr sz="2600"/>
            </a:lvl5pPr>
            <a:lvl6pPr marL="2911143" indent="0">
              <a:buNone/>
              <a:defRPr sz="2600"/>
            </a:lvl6pPr>
            <a:lvl7pPr marL="3493378" indent="0">
              <a:buNone/>
              <a:defRPr sz="2600"/>
            </a:lvl7pPr>
            <a:lvl8pPr marL="4075602" indent="0">
              <a:buNone/>
              <a:defRPr sz="2600"/>
            </a:lvl8pPr>
            <a:lvl9pPr marL="4657829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2232" indent="0">
              <a:buNone/>
              <a:defRPr sz="1500"/>
            </a:lvl2pPr>
            <a:lvl3pPr marL="1164460" indent="0">
              <a:buNone/>
              <a:defRPr sz="1300"/>
            </a:lvl3pPr>
            <a:lvl4pPr marL="1746691" indent="0">
              <a:buNone/>
              <a:defRPr sz="1100"/>
            </a:lvl4pPr>
            <a:lvl5pPr marL="2328917" indent="0">
              <a:buNone/>
              <a:defRPr sz="1100"/>
            </a:lvl5pPr>
            <a:lvl6pPr marL="2911143" indent="0">
              <a:buNone/>
              <a:defRPr sz="1100"/>
            </a:lvl6pPr>
            <a:lvl7pPr marL="3493378" indent="0">
              <a:buNone/>
              <a:defRPr sz="1100"/>
            </a:lvl7pPr>
            <a:lvl8pPr marL="4075602" indent="0">
              <a:buNone/>
              <a:defRPr sz="1100"/>
            </a:lvl8pPr>
            <a:lvl9pPr marL="465782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B06A605-E112-47E5-8B05-FE3CC4DC6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C788DA0-42C1-43AA-903C-C6B86D519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71CC6-563D-46BA-89D1-F183CC840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FD03986-279A-4A2F-8756-DDD3E4DF5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6" y="1771676"/>
            <a:ext cx="8561139" cy="5324476"/>
          </a:xfrm>
        </p:spPr>
        <p:txBody>
          <a:bodyPr/>
          <a:lstStyle>
            <a:lvl1pPr marL="404204" indent="0">
              <a:buFontTx/>
              <a:buNone/>
              <a:defRPr b="1">
                <a:latin typeface="+mj-lt"/>
              </a:defRPr>
            </a:lvl1pPr>
            <a:lvl2pPr marL="404204" indent="0">
              <a:defRPr>
                <a:latin typeface="+mj-lt"/>
              </a:defRPr>
            </a:lvl2pPr>
            <a:lvl3pPr marL="698971" indent="-289475">
              <a:defRPr>
                <a:latin typeface="+mj-lt"/>
              </a:defRPr>
            </a:lvl3pPr>
            <a:lvl4pPr marL="0" indent="400674">
              <a:defRPr>
                <a:latin typeface="+mj-lt"/>
              </a:defRPr>
            </a:lvl4pPr>
            <a:lvl5pPr marL="159564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8"/>
            <a:ext cx="8581268" cy="1219199"/>
          </a:xfrm>
        </p:spPr>
        <p:txBody>
          <a:bodyPr/>
          <a:lstStyle>
            <a:lvl1pPr marL="0" marR="0" indent="0" defTabSz="11597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F804DFF-4B84-473F-A96D-25D75469DD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900" tIns="45451" rIns="90900" bIns="45451"/>
          <a:lstStyle/>
          <a:p>
            <a:pPr defTabSz="103687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45" y="1771665"/>
            <a:ext cx="8561140" cy="5324476"/>
          </a:xfrm>
        </p:spPr>
        <p:txBody>
          <a:bodyPr/>
          <a:lstStyle>
            <a:lvl1pPr marL="361381" indent="0">
              <a:buFontTx/>
              <a:buNone/>
              <a:defRPr b="1">
                <a:latin typeface="+mj-lt"/>
              </a:defRPr>
            </a:lvl1pPr>
            <a:lvl2pPr marL="358227" indent="3175">
              <a:defRPr>
                <a:latin typeface="+mj-lt"/>
              </a:defRPr>
            </a:lvl2pPr>
            <a:lvl3pPr marL="624931" indent="-258810">
              <a:tabLst/>
              <a:defRPr>
                <a:latin typeface="+mj-lt"/>
              </a:defRPr>
            </a:lvl3pPr>
            <a:lvl4pPr marL="0" indent="358227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32" y="552481"/>
            <a:ext cx="8580440" cy="1219199"/>
          </a:xfrm>
        </p:spPr>
        <p:txBody>
          <a:bodyPr/>
          <a:lstStyle>
            <a:lvl1pPr marL="0" marR="0" indent="0" defTabSz="10368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ACA9E53-9A6A-4738-AF0D-84F2A79BFA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2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70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14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17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5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3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1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89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07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5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3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2" y="1771671"/>
            <a:ext cx="8561139" cy="5324476"/>
          </a:xfrm>
        </p:spPr>
        <p:txBody>
          <a:bodyPr/>
          <a:lstStyle>
            <a:lvl1pPr marL="361021" indent="0">
              <a:buFontTx/>
              <a:buNone/>
              <a:defRPr b="1">
                <a:latin typeface="+mj-lt"/>
              </a:defRPr>
            </a:lvl1pPr>
            <a:lvl2pPr marL="361021" indent="0">
              <a:defRPr>
                <a:latin typeface="+mj-lt"/>
              </a:defRPr>
            </a:lvl2pPr>
            <a:lvl3pPr marL="624317" indent="-258553">
              <a:defRPr>
                <a:latin typeface="+mj-lt"/>
              </a:defRPr>
            </a:lvl3pPr>
            <a:lvl4pPr marL="0" indent="357876">
              <a:defRPr>
                <a:latin typeface="+mj-lt"/>
              </a:defRPr>
            </a:lvl4pPr>
            <a:lvl5pPr marL="142521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9" y="552488"/>
            <a:ext cx="8581268" cy="1219199"/>
          </a:xfrm>
        </p:spPr>
        <p:txBody>
          <a:bodyPr/>
          <a:lstStyle>
            <a:lvl1pPr marL="0" marR="0" indent="0" defTabSz="10358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C2F77-A377-4A7A-8B39-FF1725046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8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7" y="1771658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D0E81-7D1E-4364-A515-74E23A6DD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1" y="1771654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71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4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7933" indent="0">
              <a:buNone/>
              <a:defRPr sz="2300" b="1"/>
            </a:lvl2pPr>
            <a:lvl3pPr marL="1035865" indent="0">
              <a:buNone/>
              <a:defRPr sz="2100" b="1"/>
            </a:lvl3pPr>
            <a:lvl4pPr marL="1553795" indent="0">
              <a:buNone/>
              <a:defRPr sz="1800" b="1"/>
            </a:lvl4pPr>
            <a:lvl5pPr marL="2071735" indent="0">
              <a:buNone/>
              <a:defRPr sz="1800" b="1"/>
            </a:lvl5pPr>
            <a:lvl6pPr marL="2589659" indent="0">
              <a:buNone/>
              <a:defRPr sz="1800" b="1"/>
            </a:lvl6pPr>
            <a:lvl7pPr marL="3107593" indent="0">
              <a:buNone/>
              <a:defRPr sz="1800" b="1"/>
            </a:lvl7pPr>
            <a:lvl8pPr marL="3625526" indent="0">
              <a:buNone/>
              <a:defRPr sz="1800" b="1"/>
            </a:lvl8pPr>
            <a:lvl9pPr marL="414345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22151-D003-4FC1-9406-668AD23B8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0BDFF-19C1-408C-8502-984A0C336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6" cy="717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F5E5B-F917-4A67-921D-A6FAE0B2C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0" y="30107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0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6E73E-2591-47DB-A1A5-A62C97F1A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6" cy="717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231A6-20B7-4F39-9D6A-24326B9AA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lIns="103590" tIns="51796" rIns="103590" bIns="51796" rtlCol="0">
            <a:normAutofit/>
          </a:bodyPr>
          <a:lstStyle>
            <a:lvl1pPr marL="0" indent="0">
              <a:buNone/>
              <a:defRPr sz="3700"/>
            </a:lvl1pPr>
            <a:lvl2pPr marL="517933" indent="0">
              <a:buNone/>
              <a:defRPr sz="3200"/>
            </a:lvl2pPr>
            <a:lvl3pPr marL="1035865" indent="0">
              <a:buNone/>
              <a:defRPr sz="2700"/>
            </a:lvl3pPr>
            <a:lvl4pPr marL="1553795" indent="0">
              <a:buNone/>
              <a:defRPr sz="2300"/>
            </a:lvl4pPr>
            <a:lvl5pPr marL="2071735" indent="0">
              <a:buNone/>
              <a:defRPr sz="2300"/>
            </a:lvl5pPr>
            <a:lvl6pPr marL="2589659" indent="0">
              <a:buNone/>
              <a:defRPr sz="2300"/>
            </a:lvl6pPr>
            <a:lvl7pPr marL="3107593" indent="0">
              <a:buNone/>
              <a:defRPr sz="2300"/>
            </a:lvl7pPr>
            <a:lvl8pPr marL="3625526" indent="0">
              <a:buNone/>
              <a:defRPr sz="2300"/>
            </a:lvl8pPr>
            <a:lvl9pPr marL="4143459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DD78A-AE48-4DD2-B40E-3C3A62D9D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62F71-640F-4E36-BE4B-74918168C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C912D-A7D9-424D-B575-CC5838074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6" y="1771676"/>
            <a:ext cx="8561139" cy="5324476"/>
          </a:xfrm>
        </p:spPr>
        <p:txBody>
          <a:bodyPr/>
          <a:lstStyle>
            <a:lvl1pPr marL="360874" indent="0">
              <a:buFontTx/>
              <a:buNone/>
              <a:defRPr b="1">
                <a:latin typeface="+mj-lt"/>
              </a:defRPr>
            </a:lvl1pPr>
            <a:lvl2pPr marL="360874" indent="0">
              <a:defRPr>
                <a:latin typeface="+mj-lt"/>
              </a:defRPr>
            </a:lvl2pPr>
            <a:lvl3pPr marL="624062" indent="-258450">
              <a:defRPr>
                <a:latin typeface="+mj-lt"/>
              </a:defRPr>
            </a:lvl3pPr>
            <a:lvl4pPr marL="0" indent="357732">
              <a:defRPr>
                <a:latin typeface="+mj-lt"/>
              </a:defRPr>
            </a:lvl4pPr>
            <a:lvl5pPr marL="14246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88"/>
            <a:ext cx="8581268" cy="1219199"/>
          </a:xfrm>
        </p:spPr>
        <p:txBody>
          <a:bodyPr/>
          <a:lstStyle>
            <a:lvl1pPr marL="0" marR="0" indent="0" defTabSz="10354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1F70D-BCE4-431F-ABD4-20D613661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739" tIns="45371" rIns="90739" bIns="45371"/>
          <a:lstStyle/>
          <a:p>
            <a:pPr algn="ctr" defTabSz="1035039" fontAlgn="auto">
              <a:lnSpc>
                <a:spcPts val="2398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0" y="1771665"/>
            <a:ext cx="8561139" cy="5324476"/>
          </a:xfrm>
        </p:spPr>
        <p:txBody>
          <a:bodyPr/>
          <a:lstStyle>
            <a:lvl1pPr marL="360730" indent="0">
              <a:buFontTx/>
              <a:buNone/>
              <a:defRPr b="1">
                <a:latin typeface="+mj-lt"/>
              </a:defRPr>
            </a:lvl1pPr>
            <a:lvl2pPr marL="357596" indent="3175">
              <a:defRPr>
                <a:latin typeface="+mj-lt"/>
              </a:defRPr>
            </a:lvl2pPr>
            <a:lvl3pPr marL="623818" indent="-258348">
              <a:tabLst/>
              <a:defRPr>
                <a:latin typeface="+mj-lt"/>
              </a:defRPr>
            </a:lvl3pPr>
            <a:lvl4pPr marL="0" indent="35759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81"/>
            <a:ext cx="8580438" cy="1219199"/>
          </a:xfrm>
        </p:spPr>
        <p:txBody>
          <a:bodyPr/>
          <a:lstStyle>
            <a:lvl1pPr marL="0" marR="0" indent="0" defTabSz="10350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61D88-E165-469A-9495-EB98D6082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9">
            <a:extLst>
              <a:ext uri="{FF2B5EF4-FFF2-40B4-BE49-F238E27FC236}"/>
            </a:extLst>
          </p:cNvPr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094" tIns="45550" rIns="91094" bIns="45550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1038007" eaLnBrk="1" fontAlgn="auto" hangingPunct="1">
              <a:lnSpc>
                <a:spcPts val="2398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prstClr val="black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4" name="Номер слайда 1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D6D9E-5005-4F14-8C3C-D9ECDEAF9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158" tIns="45580" rIns="91158" bIns="45580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1039770" eaLnBrk="1" hangingPunct="1">
              <a:defRPr/>
            </a:pPr>
            <a:endParaRPr 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48" y="1771649"/>
            <a:ext cx="8561139" cy="5324476"/>
          </a:xfrm>
        </p:spPr>
        <p:txBody>
          <a:bodyPr/>
          <a:lstStyle>
            <a:lvl1pPr marL="362415" indent="0">
              <a:buFontTx/>
              <a:buNone/>
              <a:defRPr b="1">
                <a:latin typeface="+mj-lt"/>
              </a:defRPr>
            </a:lvl1pPr>
            <a:lvl2pPr marL="359250" indent="3175">
              <a:defRPr>
                <a:latin typeface="+mj-lt"/>
              </a:defRPr>
            </a:lvl2pPr>
            <a:lvl3pPr marL="626709" indent="-259548">
              <a:tabLst/>
              <a:defRPr>
                <a:latin typeface="+mj-lt"/>
              </a:defRPr>
            </a:lvl3pPr>
            <a:lvl4pPr marL="0" indent="359250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62"/>
            <a:ext cx="8580438" cy="1219199"/>
          </a:xfrm>
        </p:spPr>
        <p:txBody>
          <a:bodyPr/>
          <a:lstStyle>
            <a:lvl1pPr marL="0" marR="0" indent="0" defTabSz="10398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E354BDD-79A6-434E-8C3E-5787D6727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66704" y="252413"/>
            <a:ext cx="10169525" cy="66532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47650" y="5902328"/>
            <a:ext cx="10201276" cy="1468439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764298"/>
            <a:ext cx="9089390" cy="1962652"/>
          </a:xfrm>
        </p:spPr>
        <p:txBody>
          <a:bodyPr anchor="b">
            <a:norm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1" y="3920658"/>
            <a:ext cx="7485380" cy="1624271"/>
          </a:xfrm>
        </p:spPr>
        <p:txBody>
          <a:bodyPr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19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7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7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6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5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4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4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C0E1DC7-83A0-488F-B9E4-766A7FACA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25212CE-9A31-4B12-822B-6DBAA7981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66704" y="252417"/>
            <a:ext cx="10169525" cy="5221287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7072313" y="4633917"/>
            <a:ext cx="3363912" cy="78740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3063877" y="4492629"/>
            <a:ext cx="6483350" cy="938213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3308350" y="4506917"/>
            <a:ext cx="6394450" cy="854075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6559553" y="4492625"/>
            <a:ext cx="3868739" cy="717550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47650" y="4475163"/>
            <a:ext cx="10201276" cy="1465262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lIns="103857" tIns="51932" rIns="103857" bIns="51932"/>
          <a:lstStyle/>
          <a:p>
            <a:pPr defTabSz="1035303">
              <a:defRPr/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954" y="2716189"/>
            <a:ext cx="9089390" cy="1680281"/>
          </a:xfrm>
        </p:spPr>
        <p:txBody>
          <a:bodyPr anchor="t">
            <a:normAutofit/>
          </a:bodyPr>
          <a:lstStyle>
            <a:lvl1pPr algn="ctr">
              <a:defRPr sz="5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60" y="1584886"/>
            <a:ext cx="7505183" cy="1036175"/>
          </a:xfrm>
        </p:spPr>
        <p:txBody>
          <a:bodyPr anchor="b"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1926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385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77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77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9632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1558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3485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5411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DB7EC07-6BE8-4A30-AE0C-872054F19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0" y="301078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7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0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AEE40-EAC2-428D-A5D6-1B3CDC44B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91314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2248" y="2953933"/>
            <a:ext cx="4469841" cy="38007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A689E0E-F161-43A7-A2A9-AB7D6D025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314" y="29528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>
                <a:solidFill>
                  <a:schemeClr val="tx2"/>
                </a:solidFill>
                <a:latin typeface="+mj-lt"/>
              </a:defRPr>
            </a:lvl1pPr>
            <a:lvl2pPr marL="519265" indent="0">
              <a:buNone/>
              <a:defRPr sz="2300" b="1"/>
            </a:lvl2pPr>
            <a:lvl3pPr marL="1038530" indent="0">
              <a:buNone/>
              <a:defRPr sz="2100" b="1"/>
            </a:lvl3pPr>
            <a:lvl4pPr marL="1557795" indent="0">
              <a:buNone/>
              <a:defRPr sz="1800" b="1"/>
            </a:lvl4pPr>
            <a:lvl5pPr marL="2077056" indent="0">
              <a:buNone/>
              <a:defRPr sz="1800" b="1"/>
            </a:lvl5pPr>
            <a:lvl6pPr marL="2596322" indent="0">
              <a:buNone/>
              <a:defRPr sz="1800" b="1"/>
            </a:lvl6pPr>
            <a:lvl7pPr marL="3115587" indent="0">
              <a:buNone/>
              <a:defRPr sz="1800" b="1"/>
            </a:lvl7pPr>
            <a:lvl8pPr marL="3634851" indent="0">
              <a:buNone/>
              <a:defRPr sz="1800" b="1"/>
            </a:lvl8pPr>
            <a:lvl9pPr marL="415411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14" y="3780656"/>
            <a:ext cx="4467342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5813" y="29528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 i="0">
                <a:solidFill>
                  <a:schemeClr val="tx2"/>
                </a:solidFill>
                <a:latin typeface="+mj-lt"/>
              </a:defRPr>
            </a:lvl1pPr>
            <a:lvl2pPr marL="519265" indent="0">
              <a:buNone/>
              <a:defRPr sz="2300" b="1"/>
            </a:lvl2pPr>
            <a:lvl3pPr marL="1038530" indent="0">
              <a:buNone/>
              <a:defRPr sz="2100" b="1"/>
            </a:lvl3pPr>
            <a:lvl4pPr marL="1557795" indent="0">
              <a:buNone/>
              <a:defRPr sz="1800" b="1"/>
            </a:lvl4pPr>
            <a:lvl5pPr marL="2077056" indent="0">
              <a:buNone/>
              <a:defRPr sz="1800" b="1"/>
            </a:lvl5pPr>
            <a:lvl6pPr marL="2596322" indent="0">
              <a:buNone/>
              <a:defRPr sz="1800" b="1"/>
            </a:lvl6pPr>
            <a:lvl7pPr marL="3115587" indent="0">
              <a:buNone/>
              <a:defRPr sz="1800" b="1"/>
            </a:lvl7pPr>
            <a:lvl8pPr marL="3634851" indent="0">
              <a:buNone/>
              <a:defRPr sz="1800" b="1"/>
            </a:lvl8pPr>
            <a:lvl9pPr marL="415411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100" y="3780656"/>
            <a:ext cx="4469841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9E5D3C2-0456-4080-BEB8-5869154DC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FB9A777-B394-4D2D-BFF2-11B043BDC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66704" y="252417"/>
            <a:ext cx="10169525" cy="157162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47650" y="787400"/>
            <a:ext cx="10201276" cy="1466850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386" y="4501031"/>
              <a:ext cx="4295983" cy="101578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708" y="4318763"/>
              <a:ext cx="8279753" cy="120828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506" y="4335147"/>
              <a:ext cx="8166221" cy="1101794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547" y="4316716"/>
              <a:ext cx="4940686" cy="927718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CB9E250-961F-4D54-8DB7-5C83F1DEC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66704" y="252417"/>
            <a:ext cx="10169525" cy="157162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47650" y="787404"/>
            <a:ext cx="10201276" cy="1468439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340" y="3948716"/>
            <a:ext cx="3920913" cy="2100352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84"/>
              </a:spcAft>
              <a:buNone/>
              <a:defRPr sz="2100">
                <a:solidFill>
                  <a:schemeClr val="tx2"/>
                </a:solidFill>
              </a:defRPr>
            </a:lvl1pPr>
            <a:lvl2pPr marL="519265" indent="0">
              <a:buNone/>
              <a:defRPr sz="1400"/>
            </a:lvl2pPr>
            <a:lvl3pPr marL="1038530" indent="0">
              <a:buNone/>
              <a:defRPr sz="1100"/>
            </a:lvl3pPr>
            <a:lvl4pPr marL="1557795" indent="0">
              <a:buNone/>
              <a:defRPr sz="1000"/>
            </a:lvl4pPr>
            <a:lvl5pPr marL="2077056" indent="0">
              <a:buNone/>
              <a:defRPr sz="1000"/>
            </a:lvl5pPr>
            <a:lvl6pPr marL="2596322" indent="0">
              <a:buNone/>
              <a:defRPr sz="1000"/>
            </a:lvl6pPr>
            <a:lvl7pPr marL="3115587" indent="0">
              <a:buNone/>
              <a:defRPr sz="1000"/>
            </a:lvl7pPr>
            <a:lvl8pPr marL="3634851" indent="0">
              <a:buNone/>
              <a:defRPr sz="1000"/>
            </a:lvl8pPr>
            <a:lvl9pPr marL="415411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069340" y="2520422"/>
            <a:ext cx="3920913" cy="1381191"/>
          </a:xfrm>
        </p:spPr>
        <p:txBody>
          <a:bodyPr anchor="b">
            <a:noAutofit/>
          </a:bodyPr>
          <a:lstStyle>
            <a:lvl1pPr algn="l">
              <a:defRPr sz="37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0211" y="2016337"/>
            <a:ext cx="4565600" cy="4200702"/>
          </a:xfrm>
        </p:spPr>
        <p:txBody>
          <a:bodyPr anchor="ctr"/>
          <a:lstStyle>
            <a:lvl1pPr>
              <a:buClr>
                <a:schemeClr val="bg1"/>
              </a:buClr>
              <a:defRPr sz="26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3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21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tx2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98A90C1-4150-4BB0-9060-AA8CE6879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66704" y="252413"/>
            <a:ext cx="10169525" cy="66532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47650" y="5902328"/>
            <a:ext cx="10201276" cy="1468439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0108" y="373424"/>
            <a:ext cx="4458677" cy="2679116"/>
          </a:xfrm>
        </p:spPr>
        <p:txBody>
          <a:bodyPr anchor="b">
            <a:normAutofit/>
          </a:bodyPr>
          <a:lstStyle>
            <a:lvl1pPr algn="l"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93290" y="3071190"/>
            <a:ext cx="4465485" cy="2669779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  <a:lvl2pPr marL="519265" indent="0">
              <a:buNone/>
              <a:defRPr sz="1400"/>
            </a:lvl2pPr>
            <a:lvl3pPr marL="1038530" indent="0">
              <a:buNone/>
              <a:defRPr sz="1100"/>
            </a:lvl3pPr>
            <a:lvl4pPr marL="1557795" indent="0">
              <a:buNone/>
              <a:defRPr sz="1000"/>
            </a:lvl4pPr>
            <a:lvl5pPr marL="2077056" indent="0">
              <a:buNone/>
              <a:defRPr sz="1000"/>
            </a:lvl5pPr>
            <a:lvl6pPr marL="2596322" indent="0">
              <a:buNone/>
              <a:defRPr sz="1000"/>
            </a:lvl6pPr>
            <a:lvl7pPr marL="3115587" indent="0">
              <a:buNone/>
              <a:defRPr sz="1000"/>
            </a:lvl7pPr>
            <a:lvl8pPr marL="3634851" indent="0">
              <a:buNone/>
              <a:defRPr sz="1000"/>
            </a:lvl8pPr>
            <a:lvl9pPr marL="415411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80228" y="1512257"/>
            <a:ext cx="4170426" cy="3226139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700">
                <a:solidFill>
                  <a:schemeClr val="bg1"/>
                </a:solidFill>
              </a:defRPr>
            </a:lvl1pPr>
            <a:lvl2pPr marL="519265" indent="0">
              <a:buNone/>
              <a:defRPr sz="3200"/>
            </a:lvl2pPr>
            <a:lvl3pPr marL="1038530" indent="0">
              <a:buNone/>
              <a:defRPr sz="2700"/>
            </a:lvl3pPr>
            <a:lvl4pPr marL="1557795" indent="0">
              <a:buNone/>
              <a:defRPr sz="2300"/>
            </a:lvl4pPr>
            <a:lvl5pPr marL="2077056" indent="0">
              <a:buNone/>
              <a:defRPr sz="2300"/>
            </a:lvl5pPr>
            <a:lvl6pPr marL="2596322" indent="0">
              <a:buNone/>
              <a:defRPr sz="2300"/>
            </a:lvl6pPr>
            <a:lvl7pPr marL="3115587" indent="0">
              <a:buNone/>
              <a:defRPr sz="2300"/>
            </a:lvl7pPr>
            <a:lvl8pPr marL="3634851" indent="0">
              <a:buNone/>
              <a:defRPr sz="2300"/>
            </a:lvl8pPr>
            <a:lvl9pPr marL="4154113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263F403-FB32-48A7-BEFB-40210D23E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F157807-AF1A-45B7-BF11-A42077C6A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66704" y="252417"/>
            <a:ext cx="10169525" cy="1571625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47650" y="787404"/>
            <a:ext cx="10201276" cy="1468439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09345" y="4500807"/>
              <a:ext cx="4296555" cy="1016727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265" y="4318737"/>
              <a:ext cx="8279271" cy="120902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2549" y="4335103"/>
              <a:ext cx="8165884" cy="110264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5346" y="4316692"/>
              <a:ext cx="4940430" cy="926715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1596285"/>
            <a:ext cx="2406015" cy="494749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1596311"/>
            <a:ext cx="7039822" cy="4947495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6887BAF-A694-4B82-A19D-535C233F6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2" y="1771665"/>
            <a:ext cx="8561139" cy="5324476"/>
          </a:xfrm>
        </p:spPr>
        <p:txBody>
          <a:bodyPr/>
          <a:lstStyle>
            <a:lvl1pPr marL="361381" indent="0">
              <a:buFontTx/>
              <a:buNone/>
              <a:defRPr b="1">
                <a:latin typeface="+mj-lt"/>
              </a:defRPr>
            </a:lvl1pPr>
            <a:lvl2pPr marL="361381" indent="0">
              <a:defRPr>
                <a:latin typeface="+mj-lt"/>
              </a:defRPr>
            </a:lvl2pPr>
            <a:lvl3pPr marL="624931" indent="-258810">
              <a:defRPr>
                <a:latin typeface="+mj-lt"/>
              </a:defRPr>
            </a:lvl3pPr>
            <a:lvl4pPr marL="0" indent="358227">
              <a:defRPr>
                <a:latin typeface="+mj-lt"/>
              </a:defRPr>
            </a:lvl4pPr>
            <a:lvl5pPr marL="142660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1"/>
            <a:ext cx="8581268" cy="1219199"/>
          </a:xfrm>
        </p:spPr>
        <p:txBody>
          <a:bodyPr/>
          <a:lstStyle>
            <a:lvl1pPr marL="0" marR="0" indent="0" defTabSz="10368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Candara" pitchFamily="34" charset="0"/>
              </a:defRPr>
            </a:lvl1pPr>
          </a:lstStyle>
          <a:p>
            <a:fld id="{A2B3E8AD-564D-44F3-A1FF-B7C7769229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851" tIns="45426" rIns="90851" bIns="45426"/>
          <a:lstStyle/>
          <a:p>
            <a:pPr defTabSz="103633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ndar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668"/>
            <a:ext cx="8561139" cy="5324476"/>
          </a:xfrm>
        </p:spPr>
        <p:txBody>
          <a:bodyPr/>
          <a:lstStyle>
            <a:lvl1pPr marL="361188" indent="0">
              <a:buFontTx/>
              <a:buNone/>
              <a:defRPr b="1">
                <a:latin typeface="+mj-lt"/>
              </a:defRPr>
            </a:lvl1pPr>
            <a:lvl2pPr marL="358036" indent="3175">
              <a:defRPr>
                <a:latin typeface="+mj-lt"/>
              </a:defRPr>
            </a:lvl2pPr>
            <a:lvl3pPr marL="624595" indent="-258672">
              <a:tabLst/>
              <a:defRPr>
                <a:latin typeface="+mj-lt"/>
              </a:defRPr>
            </a:lvl3pPr>
            <a:lvl4pPr marL="0" indent="358036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81"/>
            <a:ext cx="8580438" cy="1219199"/>
          </a:xfrm>
        </p:spPr>
        <p:txBody>
          <a:bodyPr/>
          <a:lstStyle>
            <a:lvl1pPr marL="0" marR="0" indent="0" defTabSz="10363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CBB4486-901E-4DF8-82A6-ED37DD415B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lIns="103590" tIns="51796" rIns="103590" bIns="51796" rtlCol="0">
            <a:normAutofit/>
          </a:bodyPr>
          <a:lstStyle>
            <a:lvl1pPr marL="0" indent="0">
              <a:buNone/>
              <a:defRPr sz="3700"/>
            </a:lvl1pPr>
            <a:lvl2pPr marL="517933" indent="0">
              <a:buNone/>
              <a:defRPr sz="3200"/>
            </a:lvl2pPr>
            <a:lvl3pPr marL="1035865" indent="0">
              <a:buNone/>
              <a:defRPr sz="2700"/>
            </a:lvl3pPr>
            <a:lvl4pPr marL="1553795" indent="0">
              <a:buNone/>
              <a:defRPr sz="2300"/>
            </a:lvl4pPr>
            <a:lvl5pPr marL="2071735" indent="0">
              <a:buNone/>
              <a:defRPr sz="2300"/>
            </a:lvl5pPr>
            <a:lvl6pPr marL="2589659" indent="0">
              <a:buNone/>
              <a:defRPr sz="2300"/>
            </a:lvl6pPr>
            <a:lvl7pPr marL="3107593" indent="0">
              <a:buNone/>
              <a:defRPr sz="2300"/>
            </a:lvl7pPr>
            <a:lvl8pPr marL="3625526" indent="0">
              <a:buNone/>
              <a:defRPr sz="2300"/>
            </a:lvl8pPr>
            <a:lvl9pPr marL="4143459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17933" indent="0">
              <a:buNone/>
              <a:defRPr sz="1400"/>
            </a:lvl2pPr>
            <a:lvl3pPr marL="1035865" indent="0">
              <a:buNone/>
              <a:defRPr sz="1100"/>
            </a:lvl3pPr>
            <a:lvl4pPr marL="1553795" indent="0">
              <a:buNone/>
              <a:defRPr sz="1000"/>
            </a:lvl4pPr>
            <a:lvl5pPr marL="2071735" indent="0">
              <a:buNone/>
              <a:defRPr sz="1000"/>
            </a:lvl5pPr>
            <a:lvl6pPr marL="2589659" indent="0">
              <a:buNone/>
              <a:defRPr sz="1000"/>
            </a:lvl6pPr>
            <a:lvl7pPr marL="3107593" indent="0">
              <a:buNone/>
              <a:defRPr sz="1000"/>
            </a:lvl7pPr>
            <a:lvl8pPr marL="3625526" indent="0">
              <a:buNone/>
              <a:defRPr sz="1000"/>
            </a:lvl8pPr>
            <a:lvl9pPr marL="414345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C943E-3331-4020-9B19-09C3A03F4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668"/>
            <a:ext cx="8561139" cy="5324476"/>
          </a:xfrm>
        </p:spPr>
        <p:txBody>
          <a:bodyPr/>
          <a:lstStyle>
            <a:lvl1pPr marL="361188" indent="0">
              <a:buFontTx/>
              <a:buNone/>
              <a:defRPr b="1">
                <a:latin typeface="+mj-lt"/>
              </a:defRPr>
            </a:lvl1pPr>
            <a:lvl2pPr marL="361188" indent="0">
              <a:defRPr>
                <a:latin typeface="+mj-lt"/>
              </a:defRPr>
            </a:lvl2pPr>
            <a:lvl3pPr marL="624595" indent="-258672">
              <a:defRPr>
                <a:latin typeface="+mj-lt"/>
              </a:defRPr>
            </a:lvl3pPr>
            <a:lvl4pPr marL="0" indent="358036">
              <a:defRPr>
                <a:latin typeface="+mj-lt"/>
              </a:defRPr>
            </a:lvl4pPr>
            <a:lvl5pPr marL="142585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1"/>
            <a:ext cx="8581268" cy="1219199"/>
          </a:xfrm>
        </p:spPr>
        <p:txBody>
          <a:bodyPr/>
          <a:lstStyle>
            <a:lvl1pPr marL="0" marR="0" indent="0" defTabSz="10363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241217C-E3FF-440D-BE2F-2629C8D538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882" tIns="45444" rIns="90882" bIns="45444"/>
          <a:lstStyle/>
          <a:p>
            <a:pPr defTabSz="10366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ndar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665"/>
            <a:ext cx="8561139" cy="5324476"/>
          </a:xfrm>
        </p:spPr>
        <p:txBody>
          <a:bodyPr/>
          <a:lstStyle>
            <a:lvl1pPr marL="361320" indent="0">
              <a:buFontTx/>
              <a:buNone/>
              <a:defRPr b="1">
                <a:latin typeface="+mj-lt"/>
              </a:defRPr>
            </a:lvl1pPr>
            <a:lvl2pPr marL="358160" indent="3175">
              <a:defRPr>
                <a:latin typeface="+mj-lt"/>
              </a:defRPr>
            </a:lvl2pPr>
            <a:lvl3pPr marL="624822" indent="-258762">
              <a:tabLst/>
              <a:defRPr>
                <a:latin typeface="+mj-lt"/>
              </a:defRPr>
            </a:lvl3pPr>
            <a:lvl4pPr marL="0" indent="358160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81"/>
            <a:ext cx="8580438" cy="1219199"/>
          </a:xfrm>
        </p:spPr>
        <p:txBody>
          <a:bodyPr/>
          <a:lstStyle>
            <a:lvl1pPr marL="0" marR="0" indent="0" defTabSz="10366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F9846505-4CA0-4C99-B62B-D578363D11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665"/>
            <a:ext cx="8561139" cy="5324476"/>
          </a:xfrm>
        </p:spPr>
        <p:txBody>
          <a:bodyPr/>
          <a:lstStyle>
            <a:lvl1pPr marL="361320" indent="0">
              <a:buFontTx/>
              <a:buNone/>
              <a:defRPr b="1">
                <a:latin typeface="+mj-lt"/>
              </a:defRPr>
            </a:lvl1pPr>
            <a:lvl2pPr marL="361320" indent="0">
              <a:defRPr>
                <a:latin typeface="+mj-lt"/>
              </a:defRPr>
            </a:lvl2pPr>
            <a:lvl3pPr marL="624822" indent="-258762">
              <a:defRPr>
                <a:latin typeface="+mj-lt"/>
              </a:defRPr>
            </a:lvl3pPr>
            <a:lvl4pPr marL="0" indent="358160">
              <a:defRPr>
                <a:latin typeface="+mj-lt"/>
              </a:defRPr>
            </a:lvl4pPr>
            <a:lvl5pPr marL="14263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1"/>
            <a:ext cx="8581268" cy="1219199"/>
          </a:xfrm>
        </p:spPr>
        <p:txBody>
          <a:bodyPr/>
          <a:lstStyle>
            <a:lvl1pPr marL="0" marR="0" indent="0" defTabSz="10366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02D76C2C-D584-4F60-B257-AF47EDA74A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4570"/>
            <a:ext cx="9624060" cy="125846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435813" y="1764322"/>
            <a:ext cx="4722918" cy="24101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435813" y="4342520"/>
            <a:ext cx="4722918" cy="24119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534992" y="6888163"/>
            <a:ext cx="2497137" cy="520700"/>
          </a:xfrm>
        </p:spPr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652842" y="6888163"/>
            <a:ext cx="3387725" cy="520700"/>
          </a:xfrm>
        </p:spPr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661275" y="6888163"/>
            <a:ext cx="2497138" cy="520700"/>
          </a:xfrm>
        </p:spPr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10252B2-BC14-4C87-8CA0-DB79279D2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5" y="1771657"/>
            <a:ext cx="8561139" cy="5324476"/>
          </a:xfrm>
        </p:spPr>
        <p:txBody>
          <a:bodyPr/>
          <a:lstStyle>
            <a:lvl1pPr marL="361895" indent="0">
              <a:buFontTx/>
              <a:buNone/>
              <a:defRPr b="1">
                <a:latin typeface="+mj-lt"/>
              </a:defRPr>
            </a:lvl1pPr>
            <a:lvl2pPr marL="361895" indent="0">
              <a:defRPr>
                <a:latin typeface="+mj-lt"/>
              </a:defRPr>
            </a:lvl2pPr>
            <a:lvl3pPr marL="625811" indent="-259176">
              <a:defRPr>
                <a:latin typeface="+mj-lt"/>
              </a:defRPr>
            </a:lvl3pPr>
            <a:lvl4pPr marL="0" indent="358733">
              <a:defRPr>
                <a:latin typeface="+mj-lt"/>
              </a:defRPr>
            </a:lvl4pPr>
            <a:lvl5pPr marL="142861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69"/>
            <a:ext cx="8581268" cy="1219199"/>
          </a:xfrm>
        </p:spPr>
        <p:txBody>
          <a:bodyPr/>
          <a:lstStyle>
            <a:lvl1pPr marL="0" marR="0" indent="0" defTabSz="103834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1031853"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3BC2512-7B55-40A3-91BC-2BCEC4ABA7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4553"/>
            <a:ext cx="9624060" cy="125889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4671" y="1764343"/>
            <a:ext cx="9624060" cy="4989647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srgbClr val="8A8C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srgbClr val="8A8C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srgbClr val="8A8C8E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1C0FD59-BFDC-419B-B04E-72430761F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21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2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64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46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29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11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93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76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58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1A55BED-49E6-471B-9ACC-580A84235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8D48921-BAEC-4BF1-A23A-696D2FFE5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0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9"/>
            <a:ext cx="9089390" cy="165402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231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6463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469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292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115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9389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762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585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BD06B3C-9120-4CDF-9EF7-8F9CE0F57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3AC0D-8801-4316-B803-F2589100F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3AA4994-BFDD-468C-A500-45103B810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4"/>
            <a:ext cx="4724775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319" indent="0">
              <a:buNone/>
              <a:defRPr sz="2600" b="1"/>
            </a:lvl2pPr>
            <a:lvl3pPr marL="1164635" indent="0">
              <a:buNone/>
              <a:defRPr sz="2300" b="1"/>
            </a:lvl3pPr>
            <a:lvl4pPr marL="1746949" indent="0">
              <a:buNone/>
              <a:defRPr sz="2100" b="1"/>
            </a:lvl4pPr>
            <a:lvl5pPr marL="2329266" indent="0">
              <a:buNone/>
              <a:defRPr sz="2100" b="1"/>
            </a:lvl5pPr>
            <a:lvl6pPr marL="2911580" indent="0">
              <a:buNone/>
              <a:defRPr sz="2100" b="1"/>
            </a:lvl6pPr>
            <a:lvl7pPr marL="3493898" indent="0">
              <a:buNone/>
              <a:defRPr sz="2100" b="1"/>
            </a:lvl7pPr>
            <a:lvl8pPr marL="4076215" indent="0">
              <a:buNone/>
              <a:defRPr sz="2100" b="1"/>
            </a:lvl8pPr>
            <a:lvl9pPr marL="4658533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0"/>
            <a:ext cx="4724775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27" y="1692534"/>
            <a:ext cx="4726631" cy="705368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2319" indent="0">
              <a:buNone/>
              <a:defRPr sz="2600" b="1"/>
            </a:lvl2pPr>
            <a:lvl3pPr marL="1164635" indent="0">
              <a:buNone/>
              <a:defRPr sz="2300" b="1"/>
            </a:lvl3pPr>
            <a:lvl4pPr marL="1746949" indent="0">
              <a:buNone/>
              <a:defRPr sz="2100" b="1"/>
            </a:lvl4pPr>
            <a:lvl5pPr marL="2329266" indent="0">
              <a:buNone/>
              <a:defRPr sz="2100" b="1"/>
            </a:lvl5pPr>
            <a:lvl6pPr marL="2911580" indent="0">
              <a:buNone/>
              <a:defRPr sz="2100" b="1"/>
            </a:lvl6pPr>
            <a:lvl7pPr marL="3493898" indent="0">
              <a:buNone/>
              <a:defRPr sz="2100" b="1"/>
            </a:lvl7pPr>
            <a:lvl8pPr marL="4076215" indent="0">
              <a:buNone/>
              <a:defRPr sz="2100" b="1"/>
            </a:lvl8pPr>
            <a:lvl9pPr marL="4658533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27" y="2397900"/>
            <a:ext cx="4726631" cy="435647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3FFDD7E-BD69-419C-90F9-3C2B5D4F4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7CA721E-4C1C-4AB4-923E-92C14C3F7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F389D14-AA5E-4D56-88B6-4D883D3A1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95" y="301059"/>
            <a:ext cx="3518055" cy="1281215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76"/>
            <a:ext cx="5977908" cy="6453327"/>
          </a:xfrm>
        </p:spPr>
        <p:txBody>
          <a:bodyPr/>
          <a:lstStyle>
            <a:lvl1pPr>
              <a:defRPr sz="41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95" y="1582269"/>
            <a:ext cx="3518055" cy="5172114"/>
          </a:xfrm>
        </p:spPr>
        <p:txBody>
          <a:bodyPr/>
          <a:lstStyle>
            <a:lvl1pPr marL="0" indent="0">
              <a:buNone/>
              <a:defRPr sz="1800"/>
            </a:lvl1pPr>
            <a:lvl2pPr marL="582319" indent="0">
              <a:buNone/>
              <a:defRPr sz="1500"/>
            </a:lvl2pPr>
            <a:lvl3pPr marL="1164635" indent="0">
              <a:buNone/>
              <a:defRPr sz="1300"/>
            </a:lvl3pPr>
            <a:lvl4pPr marL="1746949" indent="0">
              <a:buNone/>
              <a:defRPr sz="1100"/>
            </a:lvl4pPr>
            <a:lvl5pPr marL="2329266" indent="0">
              <a:buNone/>
              <a:defRPr sz="1100"/>
            </a:lvl5pPr>
            <a:lvl6pPr marL="2911580" indent="0">
              <a:buNone/>
              <a:defRPr sz="1100"/>
            </a:lvl6pPr>
            <a:lvl7pPr marL="3493898" indent="0">
              <a:buNone/>
              <a:defRPr sz="1100"/>
            </a:lvl7pPr>
            <a:lvl8pPr marL="4076215" indent="0">
              <a:buNone/>
              <a:defRPr sz="1100"/>
            </a:lvl8pPr>
            <a:lvl9pPr marL="465853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633E14B-0044-495D-A3A3-884460D44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4100"/>
            </a:lvl1pPr>
            <a:lvl2pPr marL="582319" indent="0">
              <a:buNone/>
              <a:defRPr sz="3700"/>
            </a:lvl2pPr>
            <a:lvl3pPr marL="1164635" indent="0">
              <a:buNone/>
              <a:defRPr sz="3100"/>
            </a:lvl3pPr>
            <a:lvl4pPr marL="1746949" indent="0">
              <a:buNone/>
              <a:defRPr sz="2600"/>
            </a:lvl4pPr>
            <a:lvl5pPr marL="2329266" indent="0">
              <a:buNone/>
              <a:defRPr sz="2600"/>
            </a:lvl5pPr>
            <a:lvl6pPr marL="2911580" indent="0">
              <a:buNone/>
              <a:defRPr sz="2600"/>
            </a:lvl6pPr>
            <a:lvl7pPr marL="3493898" indent="0">
              <a:buNone/>
              <a:defRPr sz="2600"/>
            </a:lvl7pPr>
            <a:lvl8pPr marL="4076215" indent="0">
              <a:buNone/>
              <a:defRPr sz="2600"/>
            </a:lvl8pPr>
            <a:lvl9pPr marL="4658533" indent="0">
              <a:buNone/>
              <a:defRPr sz="2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42"/>
            <a:ext cx="6416040" cy="887398"/>
          </a:xfrm>
        </p:spPr>
        <p:txBody>
          <a:bodyPr/>
          <a:lstStyle>
            <a:lvl1pPr marL="0" indent="0">
              <a:buNone/>
              <a:defRPr sz="1800"/>
            </a:lvl1pPr>
            <a:lvl2pPr marL="582319" indent="0">
              <a:buNone/>
              <a:defRPr sz="1500"/>
            </a:lvl2pPr>
            <a:lvl3pPr marL="1164635" indent="0">
              <a:buNone/>
              <a:defRPr sz="1300"/>
            </a:lvl3pPr>
            <a:lvl4pPr marL="1746949" indent="0">
              <a:buNone/>
              <a:defRPr sz="1100"/>
            </a:lvl4pPr>
            <a:lvl5pPr marL="2329266" indent="0">
              <a:buNone/>
              <a:defRPr sz="1100"/>
            </a:lvl5pPr>
            <a:lvl6pPr marL="2911580" indent="0">
              <a:buNone/>
              <a:defRPr sz="1100"/>
            </a:lvl6pPr>
            <a:lvl7pPr marL="3493898" indent="0">
              <a:buNone/>
              <a:defRPr sz="1100"/>
            </a:lvl7pPr>
            <a:lvl8pPr marL="4076215" indent="0">
              <a:buNone/>
              <a:defRPr sz="1100"/>
            </a:lvl8pPr>
            <a:lvl9pPr marL="465853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4D7D603-6D6E-4762-AE74-BDA70E58F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E52C16D-F31C-4F27-A72B-FED9855F6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031853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22AB948-9298-4BC3-9137-7A42A6EEA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5" y="1771676"/>
            <a:ext cx="8561139" cy="5324476"/>
          </a:xfrm>
        </p:spPr>
        <p:txBody>
          <a:bodyPr/>
          <a:lstStyle>
            <a:lvl1pPr marL="404265" indent="0">
              <a:buFontTx/>
              <a:buNone/>
              <a:defRPr b="1">
                <a:latin typeface="+mj-lt"/>
              </a:defRPr>
            </a:lvl1pPr>
            <a:lvl2pPr marL="404265" indent="0">
              <a:defRPr>
                <a:latin typeface="+mj-lt"/>
              </a:defRPr>
            </a:lvl2pPr>
            <a:lvl3pPr marL="699076" indent="-289519">
              <a:defRPr>
                <a:latin typeface="+mj-lt"/>
              </a:defRPr>
            </a:lvl3pPr>
            <a:lvl4pPr marL="0" indent="400734">
              <a:defRPr>
                <a:latin typeface="+mj-lt"/>
              </a:defRPr>
            </a:lvl4pPr>
            <a:lvl5pPr marL="159588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8" y="552488"/>
            <a:ext cx="8581268" cy="1219199"/>
          </a:xfrm>
        </p:spPr>
        <p:txBody>
          <a:bodyPr/>
          <a:lstStyle>
            <a:lvl1pPr marL="0" marR="0" indent="0" defTabSz="115991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B5B6FF-5532-4B56-88F7-6FDE2363F5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90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 lIns="90914" tIns="45458" rIns="90914" bIns="45458"/>
          <a:lstStyle/>
          <a:p>
            <a:pPr defTabSz="103703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45" y="1771665"/>
            <a:ext cx="8561140" cy="5324476"/>
          </a:xfrm>
        </p:spPr>
        <p:txBody>
          <a:bodyPr/>
          <a:lstStyle>
            <a:lvl1pPr marL="361435" indent="0">
              <a:buFontTx/>
              <a:buNone/>
              <a:defRPr b="1">
                <a:latin typeface="+mj-lt"/>
              </a:defRPr>
            </a:lvl1pPr>
            <a:lvl2pPr marL="358281" indent="3175">
              <a:defRPr>
                <a:latin typeface="+mj-lt"/>
              </a:defRPr>
            </a:lvl2pPr>
            <a:lvl3pPr marL="625021" indent="-258848">
              <a:tabLst/>
              <a:defRPr>
                <a:latin typeface="+mj-lt"/>
              </a:defRPr>
            </a:lvl3pPr>
            <a:lvl4pPr marL="0" indent="358281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32" y="552481"/>
            <a:ext cx="8580440" cy="1219199"/>
          </a:xfrm>
        </p:spPr>
        <p:txBody>
          <a:bodyPr/>
          <a:lstStyle>
            <a:lvl1pPr marL="0" marR="0" indent="0" defTabSz="1037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Click to edit Master title style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459528A-6D4D-465D-9F72-72CB201AB2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41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9.xml"/><Relationship Id="rId21" Type="http://schemas.openxmlformats.org/officeDocument/2006/relationships/theme" Target="../theme/theme6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image" Target="../media/image7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92" y="539754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92" y="1763718"/>
            <a:ext cx="8588375" cy="533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7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>
            <a:lvl1pPr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42" y="7008817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>
            <a:lvl1pPr algn="ctr"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6138" y="6661154"/>
            <a:ext cx="7239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>
            <a:lvl1pPr algn="ctr" defTabSz="1031853">
              <a:lnSpc>
                <a:spcPts val="2398"/>
              </a:lnSpc>
              <a:defRPr/>
            </a:lvl1pPr>
          </a:lstStyle>
          <a:p>
            <a:pPr>
              <a:defRPr/>
            </a:pPr>
            <a:fld id="{E2E974EB-B5C1-4F22-BEC7-1F64350AA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041" r:id="rId1"/>
    <p:sldLayoutId id="2147488042" r:id="rId2"/>
    <p:sldLayoutId id="2147488043" r:id="rId3"/>
    <p:sldLayoutId id="2147488030" r:id="rId4"/>
    <p:sldLayoutId id="2147488044" r:id="rId5"/>
    <p:sldLayoutId id="2147488045" r:id="rId6"/>
    <p:sldLayoutId id="2147488029" r:id="rId7"/>
    <p:sldLayoutId id="2147488028" r:id="rId8"/>
    <p:sldLayoutId id="2147488027" r:id="rId9"/>
    <p:sldLayoutId id="2147488026" r:id="rId10"/>
    <p:sldLayoutId id="2147488046" r:id="rId11"/>
    <p:sldLayoutId id="2147488047" r:id="rId12"/>
    <p:sldLayoutId id="2147488048" r:id="rId13"/>
  </p:sldLayoutIdLst>
  <p:hf hdr="0" ftr="0" dt="0"/>
  <p:txStyles>
    <p:titleStyle>
      <a:lvl1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4037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08084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62141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16189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55349" indent="-355349" algn="l" defTabSz="1031147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55349" indent="84079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2767" indent="-252235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83207" indent="-1227857" algn="just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19810" indent="387076" algn="l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48631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66559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4490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02426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93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86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379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173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96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59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5526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34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605" tIns="58302" rIns="116605" bIns="5830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5651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605" tIns="58302" rIns="116605" bIns="583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605" tIns="58302" rIns="116605" bIns="58302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605" tIns="58302" rIns="116605" bIns="58302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605" tIns="58302" rIns="116605" bIns="58302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AA816CB0-DDE3-4C67-8C3E-43E1D12EE3E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66" r:id="rId1"/>
    <p:sldLayoutId id="2147488167" r:id="rId2"/>
    <p:sldLayoutId id="2147488168" r:id="rId3"/>
    <p:sldLayoutId id="2147488169" r:id="rId4"/>
    <p:sldLayoutId id="2147488170" r:id="rId5"/>
    <p:sldLayoutId id="2147488171" r:id="rId6"/>
    <p:sldLayoutId id="2147488172" r:id="rId7"/>
    <p:sldLayoutId id="2147488173" r:id="rId8"/>
    <p:sldLayoutId id="2147488174" r:id="rId9"/>
    <p:sldLayoutId id="2147488175" r:id="rId10"/>
    <p:sldLayoutId id="2147488176" r:id="rId11"/>
    <p:sldLayoutId id="2147488177" r:id="rId12"/>
    <p:sldLayoutId id="2147488178" r:id="rId13"/>
  </p:sldLayoutIdLst>
  <p:hf hdr="0" dt="0"/>
  <p:txStyles>
    <p:titleStyle>
      <a:lvl1pPr algn="ctr" defTabSz="1165990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5990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5990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7068" indent="-363282" algn="l" defTabSz="1165990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6296" indent="-290308" algn="l" defTabSz="1165990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40085" indent="-290308" algn="l" defTabSz="1165990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22286" indent="-290308" algn="l" defTabSz="1165990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6588" indent="-291507" algn="l" defTabSz="116603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9608" indent="-291507" algn="l" defTabSz="116603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72624" indent="-291507" algn="l" defTabSz="116603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55640" indent="-291507" algn="l" defTabSz="116603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3019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6032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9048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63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5084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8097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114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64131" algn="l" defTabSz="116603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92" y="539754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1011" name="Текст 2"/>
          <p:cNvSpPr>
            <a:spLocks noGrp="1"/>
          </p:cNvSpPr>
          <p:nvPr>
            <p:ph type="body" idx="1"/>
          </p:nvPr>
        </p:nvSpPr>
        <p:spPr bwMode="auto">
          <a:xfrm>
            <a:off x="954092" y="1763718"/>
            <a:ext cx="8588375" cy="533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7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42" y="7008817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6138" y="6661154"/>
            <a:ext cx="7239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14" tIns="51757" rIns="103514" bIns="51757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400"/>
              </a:lnSpc>
              <a:defRPr>
                <a:solidFill>
                  <a:srgbClr val="FFFFFF"/>
                </a:solidFill>
              </a:defRPr>
            </a:lvl1pPr>
          </a:lstStyle>
          <a:p>
            <a:fld id="{59D093D9-882E-4F05-9EE7-415062B7F8D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79" r:id="rId1"/>
    <p:sldLayoutId id="2147488180" r:id="rId2"/>
    <p:sldLayoutId id="2147488040" r:id="rId3"/>
    <p:sldLayoutId id="2147488181" r:id="rId4"/>
    <p:sldLayoutId id="2147488182" r:id="rId5"/>
    <p:sldLayoutId id="2147488039" r:id="rId6"/>
    <p:sldLayoutId id="2147488038" r:id="rId7"/>
    <p:sldLayoutId id="2147488037" r:id="rId8"/>
    <p:sldLayoutId id="2147488036" r:id="rId9"/>
  </p:sldLayoutIdLst>
  <p:hf hdr="0" ftr="0" dt="0"/>
  <p:txStyles>
    <p:titleStyle>
      <a:lvl1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31147" rtl="0" eaLnBrk="0" fontAlgn="base" hangingPunct="0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3778" algn="l" defTabSz="1035217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07573" algn="l" defTabSz="1035217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61373" algn="l" defTabSz="1035217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15169" algn="l" defTabSz="1035217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56936" indent="-356936" algn="l" defTabSz="1031147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56936" indent="85665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4353" indent="-253822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83207" indent="-1227857" algn="just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19810" indent="388664" algn="l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47030" indent="-258823" algn="l" defTabSz="103528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64669" indent="-258823" algn="l" defTabSz="103528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2305" indent="-258823" algn="l" defTabSz="103528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99946" indent="-258823" algn="l" defTabSz="103528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641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282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2920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0569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8204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5845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3487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1128" algn="l" defTabSz="103528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65" tIns="52084" rIns="104165" bIns="5208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2275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165" tIns="52084" rIns="104165" bIns="520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04165" tIns="52084" rIns="104165" bIns="52084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</a:defRPr>
            </a:lvl1pPr>
          </a:lstStyle>
          <a:p>
            <a:fld id="{C445B1BA-CD16-40C1-9D50-67813DDEC97A}" type="datetimeFigureOut">
              <a:rPr lang="ru-RU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04165" tIns="52084" rIns="104165" bIns="52084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04165" tIns="52084" rIns="104165" bIns="52084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898989"/>
                </a:solidFill>
              </a:defRPr>
            </a:lvl1pPr>
          </a:lstStyle>
          <a:p>
            <a:fld id="{50B5E9DC-71C6-41CB-8E82-FA872B96334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83" r:id="rId1"/>
    <p:sldLayoutId id="2147488184" r:id="rId2"/>
    <p:sldLayoutId id="2147488185" r:id="rId3"/>
    <p:sldLayoutId id="2147488186" r:id="rId4"/>
    <p:sldLayoutId id="2147488187" r:id="rId5"/>
    <p:sldLayoutId id="2147488188" r:id="rId6"/>
    <p:sldLayoutId id="2147488189" r:id="rId7"/>
    <p:sldLayoutId id="2147488190" r:id="rId8"/>
    <p:sldLayoutId id="2147488191" r:id="rId9"/>
    <p:sldLayoutId id="2147488192" r:id="rId10"/>
    <p:sldLayoutId id="2147488193" r:id="rId11"/>
    <p:sldLayoutId id="2147488194" r:id="rId12"/>
  </p:sldLayoutIdLst>
  <p:txStyles>
    <p:titleStyle>
      <a:lvl1pPr algn="ctr" defTabSz="1040665" rtl="0" fontAlgn="base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4066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4066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4066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4066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6879" algn="ctr" defTabSz="104066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3753" algn="ctr" defTabSz="104066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70632" algn="ctr" defTabSz="104066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7509" algn="ctr" defTabSz="1040665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90249" indent="-390249" algn="l" defTabSz="1040665" rtl="0" fontAlgn="base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5540" indent="-325209" algn="l" defTabSz="1040665" rtl="0" fontAlgn="base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831" indent="-260166" algn="l" defTabSz="1040665" rtl="0" fontAlgn="base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2751" indent="-260166" algn="l" defTabSz="1040665" rtl="0" fontAlgn="base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3082" indent="-260166" algn="l" defTabSz="1040665" rtl="0" fontAlgn="base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4584" indent="-260417" algn="l" defTabSz="104166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5417" indent="-260417" algn="l" defTabSz="104166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6252" indent="-260417" algn="l" defTabSz="104166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7082" indent="-260417" algn="l" defTabSz="104166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166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0836" algn="l" defTabSz="104166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668" algn="l" defTabSz="104166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2500" algn="l" defTabSz="104166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333" algn="l" defTabSz="104166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4166" algn="l" defTabSz="104166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4999" algn="l" defTabSz="104166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5835" algn="l" defTabSz="104166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6668" algn="l" defTabSz="104166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7"/>
          <p:cNvSpPr>
            <a:spLocks noChangeArrowheads="1"/>
          </p:cNvSpPr>
          <p:nvPr/>
        </p:nvSpPr>
        <p:spPr bwMode="auto">
          <a:xfrm>
            <a:off x="0" y="4"/>
            <a:ext cx="10693400" cy="1319213"/>
          </a:xfrm>
          <a:prstGeom prst="rect">
            <a:avLst/>
          </a:prstGeom>
          <a:gradFill rotWithShape="1">
            <a:gsLst>
              <a:gs pos="0">
                <a:srgbClr val="E5EDF7">
                  <a:alpha val="20000"/>
                </a:srgbClr>
              </a:gs>
              <a:gs pos="100000">
                <a:schemeClr val="bg1">
                  <a:alpha val="50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 wrap="none" lIns="103574" tIns="51785" rIns="103574" bIns="51785" anchor="ctr"/>
          <a:lstStyle/>
          <a:p>
            <a:pPr defTabSz="904792">
              <a:defRPr/>
            </a:pPr>
            <a:endParaRPr lang="ru-RU" sz="17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27203" y="0"/>
            <a:ext cx="89662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92" y="1636713"/>
            <a:ext cx="9623425" cy="5556250"/>
          </a:xfrm>
          <a:prstGeom prst="rect">
            <a:avLst/>
          </a:prstGeom>
          <a:solidFill>
            <a:srgbClr val="FFFFFF">
              <a:alpha val="50195"/>
            </a:srgbClr>
          </a:solidFill>
          <a:ln w="57150" cmpd="thinThick" algn="ctr">
            <a:solidFill>
              <a:srgbClr val="FFFFFF">
                <a:alpha val="50195"/>
              </a:srgbClr>
            </a:solidFill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62367" y="7265989"/>
            <a:ext cx="3386137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>
            <a:lvl1pPr algn="ctr" defTabSz="1031853">
              <a:defRPr sz="1700">
                <a:solidFill>
                  <a:srgbClr val="00339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726613" y="7035800"/>
            <a:ext cx="966787" cy="525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>
            <a:lvl1pPr algn="r" defTabSz="1031853">
              <a:defRPr sz="1700">
                <a:solidFill>
                  <a:srgbClr val="003399"/>
                </a:solidFill>
                <a:latin typeface="Arial" charset="0"/>
              </a:defRPr>
            </a:lvl1pPr>
          </a:lstStyle>
          <a:p>
            <a:pPr>
              <a:defRPr/>
            </a:pPr>
            <a:fld id="{18289FF1-8706-4966-8816-6AB144758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55" name="Picture 9" descr="Герб_МНС_РФ_Цвет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15892" y="79380"/>
            <a:ext cx="1209675" cy="1319213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bg1"/>
            </a:outerShdw>
          </a:effectLst>
          <a:ex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049" r:id="rId1"/>
    <p:sldLayoutId id="2147488050" r:id="rId2"/>
    <p:sldLayoutId id="2147488051" r:id="rId3"/>
    <p:sldLayoutId id="2147488052" r:id="rId4"/>
    <p:sldLayoutId id="2147488053" r:id="rId5"/>
    <p:sldLayoutId id="2147488054" r:id="rId6"/>
    <p:sldLayoutId id="2147488055" r:id="rId7"/>
    <p:sldLayoutId id="2147488056" r:id="rId8"/>
    <p:sldLayoutId id="2147488057" r:id="rId9"/>
    <p:sldLayoutId id="2147488058" r:id="rId10"/>
    <p:sldLayoutId id="2147488059" r:id="rId11"/>
    <p:sldLayoutId id="2147488060" r:id="rId12"/>
    <p:sldLayoutId id="2147488061" r:id="rId13"/>
    <p:sldLayoutId id="2147488062" r:id="rId14"/>
    <p:sldLayoutId id="2147488063" r:id="rId15"/>
  </p:sldLayoutIdLst>
  <p:transition spd="slow"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5pPr>
      <a:lvl6pPr marL="517933" algn="ctr" rtl="0" fontAlgn="base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6pPr>
      <a:lvl7pPr marL="1035865" algn="ctr" rtl="0" fontAlgn="base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7pPr>
      <a:lvl8pPr marL="1553795" algn="ctr" rtl="0" fontAlgn="base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8pPr>
      <a:lvl9pPr marL="2071735" algn="ctr" rtl="0" fontAlgn="base">
        <a:spcBef>
          <a:spcPct val="0"/>
        </a:spcBef>
        <a:spcAft>
          <a:spcPct val="0"/>
        </a:spcAft>
        <a:defRPr sz="3200">
          <a:solidFill>
            <a:srgbClr val="034E93"/>
          </a:solidFill>
          <a:latin typeface="Impact" pitchFamily="34" charset="0"/>
        </a:defRPr>
      </a:lvl9pPr>
    </p:titleStyle>
    <p:bodyStyle>
      <a:lvl1pPr marL="296653" indent="-296653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 sz="27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809054" indent="-302998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 sz="2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315108" indent="-291895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 sz="23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718049" indent="-195126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 sz="23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119403" indent="-188779" algn="l" rtl="0" eaLnBrk="0" fontAlgn="base" hangingPunct="0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charset="0"/>
        <a:buChar char="●"/>
        <a:defRPr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641816" indent="-196029" algn="l" rtl="0" fontAlgn="base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pitchFamily="34" charset="0"/>
        <a:buChar char="●"/>
        <a:defRPr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3159752" indent="-196029" algn="l" rtl="0" fontAlgn="base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pitchFamily="34" charset="0"/>
        <a:buChar char="●"/>
        <a:defRPr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677680" indent="-196029" algn="l" rtl="0" fontAlgn="base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pitchFamily="34" charset="0"/>
        <a:buChar char="●"/>
        <a:defRPr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4195611" indent="-196029" algn="l" rtl="0" fontAlgn="base">
        <a:spcBef>
          <a:spcPct val="0"/>
        </a:spcBef>
        <a:spcAft>
          <a:spcPct val="40000"/>
        </a:spcAft>
        <a:buClr>
          <a:srgbClr val="B31B34"/>
        </a:buClr>
        <a:buSzPct val="80000"/>
        <a:buFont typeface="Arial" pitchFamily="34" charset="0"/>
        <a:buChar char="●"/>
        <a:defRPr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93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86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379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173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96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59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5526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34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947" tIns="51976" rIns="103947" bIns="519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5059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947" tIns="51976" rIns="103947" bIns="519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03947" tIns="51976" rIns="103947" bIns="51976" numCol="1" anchor="ctr" anchorCtr="0" compatLnSpc="1">
            <a:prstTxWarp prst="textNoShape">
              <a:avLst/>
            </a:prstTxWarp>
          </a:bodyPr>
          <a:lstStyle>
            <a:lvl1pPr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03947" tIns="51976" rIns="103947" bIns="51976" numCol="1" anchor="ctr" anchorCtr="0" compatLnSpc="1">
            <a:prstTxWarp prst="textNoShape">
              <a:avLst/>
            </a:prstTxWarp>
          </a:bodyPr>
          <a:lstStyle>
            <a:lvl1pPr algn="ctr"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03947" tIns="51976" rIns="103947" bIns="51976" numCol="1" anchor="ctr" anchorCtr="0" compatLnSpc="1">
            <a:prstTxWarp prst="textNoShape">
              <a:avLst/>
            </a:prstTxWarp>
          </a:bodyPr>
          <a:lstStyle>
            <a:lvl1pPr algn="r"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8CDB8EE-9EEA-47F9-BA70-8B44635DF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076" r:id="rId1"/>
    <p:sldLayoutId id="2147488077" r:id="rId2"/>
    <p:sldLayoutId id="2147488078" r:id="rId3"/>
    <p:sldLayoutId id="2147488079" r:id="rId4"/>
    <p:sldLayoutId id="2147488080" r:id="rId5"/>
    <p:sldLayoutId id="2147488081" r:id="rId6"/>
    <p:sldLayoutId id="2147488082" r:id="rId7"/>
    <p:sldLayoutId id="2147488083" r:id="rId8"/>
    <p:sldLayoutId id="2147488084" r:id="rId9"/>
    <p:sldLayoutId id="2147488085" r:id="rId10"/>
    <p:sldLayoutId id="2147488086" r:id="rId11"/>
  </p:sldLayoutIdLst>
  <p:hf hdr="0" dt="0"/>
  <p:txStyles>
    <p:titleStyle>
      <a:lvl1pPr algn="ctr" defTabSz="1037492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37492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37492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37492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37492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5787" algn="ctr" defTabSz="1038186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1571" algn="ctr" defTabSz="1038186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67368" algn="ctr" defTabSz="1038186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3156" algn="ctr" defTabSz="1038186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88664" indent="-388664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2367" indent="-323622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9246" indent="-258581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17992" indent="-258581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6736" indent="-258581" algn="l" defTabSz="103749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8544" indent="-259867" algn="l" defTabSz="10394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78278" indent="-259867" algn="l" defTabSz="10394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98013" indent="-259867" algn="l" defTabSz="10394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17749" indent="-259867" algn="l" defTabSz="10394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9738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9472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9202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8941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98679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8411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38147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57885" algn="l" defTabSz="10394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44" tIns="58221" rIns="116444" bIns="5822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8371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44" tIns="58221" rIns="116444" bIns="582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444" tIns="58221" rIns="116444" bIns="58221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444" tIns="58221" rIns="116444" bIns="58221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444" tIns="58221" rIns="116444" bIns="58221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36D4C812-755B-41A7-9AEF-8C7F94F7195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087" r:id="rId1"/>
    <p:sldLayoutId id="2147488088" r:id="rId2"/>
    <p:sldLayoutId id="2147488089" r:id="rId3"/>
    <p:sldLayoutId id="2147488090" r:id="rId4"/>
    <p:sldLayoutId id="2147488091" r:id="rId5"/>
    <p:sldLayoutId id="2147488092" r:id="rId6"/>
    <p:sldLayoutId id="2147488093" r:id="rId7"/>
    <p:sldLayoutId id="2147488094" r:id="rId8"/>
    <p:sldLayoutId id="2147488095" r:id="rId9"/>
    <p:sldLayoutId id="2147488096" r:id="rId10"/>
    <p:sldLayoutId id="2147488097" r:id="rId11"/>
    <p:sldLayoutId id="2147488098" r:id="rId12"/>
    <p:sldLayoutId id="2147488099" r:id="rId13"/>
  </p:sldLayoutIdLst>
  <p:hf hdr="0" dt="0"/>
  <p:txStyles>
    <p:titleStyle>
      <a:lvl1pPr algn="ctr" defTabSz="1164403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5482" indent="-363282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4711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36913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9112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2253" indent="-291115" algn="l" defTabSz="116446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4488" indent="-291115" algn="l" defTabSz="116446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66715" indent="-291115" algn="l" defTabSz="116446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48941" indent="-291115" algn="l" defTabSz="116446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232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4460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6691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8917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1143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3378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75602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57829" algn="l" defTabSz="116446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92" y="539754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3731" name="Текст 2"/>
          <p:cNvSpPr>
            <a:spLocks noGrp="1"/>
          </p:cNvSpPr>
          <p:nvPr>
            <p:ph type="body" idx="1"/>
          </p:nvPr>
        </p:nvSpPr>
        <p:spPr bwMode="auto">
          <a:xfrm>
            <a:off x="954092" y="1763718"/>
            <a:ext cx="8588375" cy="533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7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>
            <a:lvl1pPr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42" y="7008817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>
            <a:lvl1pPr algn="ctr" defTabSz="1031853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6138" y="6661154"/>
            <a:ext cx="7239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574" tIns="51785" rIns="103574" bIns="51785" numCol="1" anchor="ctr" anchorCtr="0" compatLnSpc="1">
            <a:prstTxWarp prst="textNoShape">
              <a:avLst/>
            </a:prstTxWarp>
          </a:bodyPr>
          <a:lstStyle>
            <a:lvl1pPr algn="ctr" defTabSz="1031853">
              <a:lnSpc>
                <a:spcPts val="2398"/>
              </a:lnSpc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E1F03660-E2B7-4F3D-B80A-785896CF5A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00" r:id="rId1"/>
    <p:sldLayoutId id="2147488101" r:id="rId2"/>
    <p:sldLayoutId id="2147488102" r:id="rId3"/>
    <p:sldLayoutId id="2147488035" r:id="rId4"/>
    <p:sldLayoutId id="2147488103" r:id="rId5"/>
    <p:sldLayoutId id="2147488104" r:id="rId6"/>
    <p:sldLayoutId id="2147488034" r:id="rId7"/>
    <p:sldLayoutId id="2147488033" r:id="rId8"/>
    <p:sldLayoutId id="2147488032" r:id="rId9"/>
    <p:sldLayoutId id="2147488031" r:id="rId10"/>
    <p:sldLayoutId id="2147488105" r:id="rId11"/>
    <p:sldLayoutId id="2147488106" r:id="rId12"/>
    <p:sldLayoutId id="2147488107" r:id="rId13"/>
    <p:sldLayoutId id="2147488108" r:id="rId14"/>
  </p:sldLayoutIdLst>
  <p:hf hdr="0" ftr="0" dt="0"/>
  <p:txStyles>
    <p:titleStyle>
      <a:lvl1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31147" rtl="0" eaLnBrk="0" fontAlgn="base" hangingPunct="0">
        <a:lnSpc>
          <a:spcPts val="519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4037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08084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62141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16189" algn="l" defTabSz="1035800" rtl="0" fontAlgn="base">
        <a:lnSpc>
          <a:spcPts val="5186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55349" indent="-355349" algn="l" defTabSz="1031147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55349" indent="84079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2767" indent="-252235" algn="l" defTabSz="1031147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83207" indent="-1227857" algn="just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19810" indent="387076" algn="l" defTabSz="1031147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48631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66559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4490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02426" indent="-258967" algn="l" defTabSz="103586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793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86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379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1735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896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593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5526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43459" algn="l" defTabSz="10358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6704" y="252418"/>
            <a:ext cx="10169525" cy="272097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57" tIns="51932" rIns="103857" bIns="51932" anchor="ctr"/>
          <a:lstStyle/>
          <a:p>
            <a:pPr algn="ctr" defTabSz="1035303">
              <a:defRPr/>
            </a:pPr>
            <a:endParaRPr lang="en-US" sz="2100">
              <a:solidFill>
                <a:prstClr val="white"/>
              </a:solidFill>
            </a:endParaRPr>
          </a:p>
        </p:txBody>
      </p:sp>
      <p:grpSp>
        <p:nvGrpSpPr>
          <p:cNvPr id="89091" name="Group 15"/>
          <p:cNvGrpSpPr>
            <a:grpSpLocks noChangeAspect="1"/>
          </p:cNvGrpSpPr>
          <p:nvPr/>
        </p:nvGrpSpPr>
        <p:grpSpPr bwMode="auto">
          <a:xfrm>
            <a:off x="247650" y="1851025"/>
            <a:ext cx="10201276" cy="1466850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386" y="4501031"/>
              <a:ext cx="4295983" cy="101578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708" y="4318763"/>
              <a:ext cx="8279753" cy="1208287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506" y="4335147"/>
              <a:ext cx="8166221" cy="1101794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547" y="4316716"/>
              <a:ext cx="4940686" cy="927718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5303">
                <a:defRPr/>
              </a:pPr>
              <a:endParaRPr lang="en-US" sz="210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89092" name="Title Placeholder 1"/>
          <p:cNvSpPr>
            <a:spLocks noGrp="1"/>
          </p:cNvSpPr>
          <p:nvPr>
            <p:ph type="title"/>
          </p:nvPr>
        </p:nvSpPr>
        <p:spPr bwMode="auto">
          <a:xfrm>
            <a:off x="534992" y="373064"/>
            <a:ext cx="96234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857" tIns="51932" rIns="103857" bIns="519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38850" y="6891342"/>
            <a:ext cx="4427538" cy="401637"/>
          </a:xfrm>
          <a:prstGeom prst="rect">
            <a:avLst/>
          </a:prstGeom>
        </p:spPr>
        <p:txBody>
          <a:bodyPr vert="horz" wrap="square" lIns="103857" tIns="51932" rIns="103857" bIns="51932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rgbClr val="073E87"/>
                </a:solidFill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018" y="6891342"/>
            <a:ext cx="4427537" cy="401637"/>
          </a:xfrm>
          <a:prstGeom prst="rect">
            <a:avLst/>
          </a:prstGeom>
        </p:spPr>
        <p:txBody>
          <a:bodyPr vert="horz" wrap="square" lIns="103857" tIns="51932" rIns="103857" bIns="51932" numCol="1" anchor="ctr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rgbClr val="073E87"/>
                </a:solidFill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67251" y="6891342"/>
            <a:ext cx="1358900" cy="401637"/>
          </a:xfrm>
          <a:prstGeom prst="rect">
            <a:avLst/>
          </a:prstGeom>
        </p:spPr>
        <p:txBody>
          <a:bodyPr vert="horz" wrap="square" lIns="103857" tIns="51932" rIns="103857" bIns="51932" numCol="1" anchor="ctr" anchorCtr="0" compatLnSpc="1">
            <a:prstTxWarp prst="textNoShape">
              <a:avLst/>
            </a:prstTxWarp>
          </a:bodyPr>
          <a:lstStyle>
            <a:lvl1pPr algn="ctr">
              <a:defRPr sz="1100">
                <a:solidFill>
                  <a:srgbClr val="073E87"/>
                </a:solidFill>
                <a:latin typeface="Arial" charset="0"/>
              </a:defRPr>
            </a:lvl1pPr>
          </a:lstStyle>
          <a:p>
            <a:fld id="{9563C3FD-0525-4986-9794-123D046D8FD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909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9178" y="2949575"/>
            <a:ext cx="8664575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3857" tIns="51932" rIns="103857" bIns="519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09" r:id="rId1"/>
    <p:sldLayoutId id="2147488110" r:id="rId2"/>
    <p:sldLayoutId id="2147488111" r:id="rId3"/>
    <p:sldLayoutId id="2147488112" r:id="rId4"/>
    <p:sldLayoutId id="2147488113" r:id="rId5"/>
    <p:sldLayoutId id="2147488114" r:id="rId6"/>
    <p:sldLayoutId id="2147488115" r:id="rId7"/>
    <p:sldLayoutId id="2147488116" r:id="rId8"/>
    <p:sldLayoutId id="2147488117" r:id="rId9"/>
    <p:sldLayoutId id="2147488118" r:id="rId10"/>
    <p:sldLayoutId id="2147488119" r:id="rId11"/>
    <p:sldLayoutId id="2147488120" r:id="rId12"/>
    <p:sldLayoutId id="2147488121" r:id="rId13"/>
    <p:sldLayoutId id="2147488122" r:id="rId14"/>
    <p:sldLayoutId id="2147488123" r:id="rId15"/>
    <p:sldLayoutId id="2147488124" r:id="rId16"/>
    <p:sldLayoutId id="2147488125" r:id="rId17"/>
    <p:sldLayoutId id="2147488126" r:id="rId18"/>
    <p:sldLayoutId id="2147488127" r:id="rId19"/>
    <p:sldLayoutId id="2147488128" r:id="rId20"/>
  </p:sldLayoutIdLst>
  <p:hf hdr="0" ftr="0" dt="0"/>
  <p:txStyles>
    <p:titleStyle>
      <a:lvl1pPr algn="ctr" defTabSz="1037492" rtl="0" fontAlgn="base">
        <a:spcBef>
          <a:spcPct val="0"/>
        </a:spcBef>
        <a:spcAft>
          <a:spcPct val="0"/>
        </a:spcAft>
        <a:defRPr sz="50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defTabSz="1037492" rtl="0" fontAlgn="base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2pPr>
      <a:lvl3pPr algn="ctr" defTabSz="1037492" rtl="0" fontAlgn="base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3pPr>
      <a:lvl4pPr algn="ctr" defTabSz="1037492" rtl="0" fontAlgn="base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4pPr>
      <a:lvl5pPr algn="ctr" defTabSz="1037492" rtl="0" fontAlgn="base">
        <a:spcBef>
          <a:spcPct val="0"/>
        </a:spcBef>
        <a:spcAft>
          <a:spcPct val="0"/>
        </a:spcAft>
        <a:defRPr sz="50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10931" indent="-31093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700" kern="1200">
          <a:solidFill>
            <a:schemeClr val="tx2"/>
          </a:solidFill>
          <a:latin typeface="+mn-lt"/>
          <a:ea typeface="+mn-ea"/>
          <a:cs typeface="+mn-cs"/>
        </a:defRPr>
      </a:lvl1pPr>
      <a:lvl2pPr marL="653589" indent="-31093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70866" indent="-25858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297659" indent="-25858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100" kern="1200">
          <a:solidFill>
            <a:schemeClr val="tx2"/>
          </a:solidFill>
          <a:latin typeface="+mn-lt"/>
          <a:ea typeface="+mn-ea"/>
          <a:cs typeface="+mn-cs"/>
        </a:defRPr>
      </a:lvl4pPr>
      <a:lvl5pPr marL="1660940" indent="-258581" algn="l" defTabSz="1037492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025135" indent="-259635" algn="l" defTabSz="103853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700" kern="1200">
          <a:solidFill>
            <a:schemeClr val="tx2"/>
          </a:solidFill>
          <a:latin typeface="+mn-lt"/>
          <a:ea typeface="+mn-ea"/>
          <a:cs typeface="+mn-cs"/>
        </a:defRPr>
      </a:lvl6pPr>
      <a:lvl7pPr marL="2388619" indent="-259635" algn="l" defTabSz="103853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700" kern="1200">
          <a:solidFill>
            <a:schemeClr val="tx2"/>
          </a:solidFill>
          <a:latin typeface="+mn-lt"/>
          <a:ea typeface="+mn-ea"/>
          <a:cs typeface="+mn-cs"/>
        </a:defRPr>
      </a:lvl7pPr>
      <a:lvl8pPr marL="2752104" indent="-259635" algn="l" defTabSz="103853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700" kern="1200">
          <a:solidFill>
            <a:schemeClr val="tx2"/>
          </a:solidFill>
          <a:latin typeface="+mn-lt"/>
          <a:ea typeface="+mn-ea"/>
          <a:cs typeface="+mn-cs"/>
        </a:defRPr>
      </a:lvl8pPr>
      <a:lvl9pPr marL="3115587" indent="-259635" algn="l" defTabSz="1038530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sz="17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9265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530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57795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056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96322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5587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34851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54113" algn="l" defTabSz="10385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63" tIns="58230" rIns="116463" bIns="58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1619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63" tIns="58230" rIns="116463" bIns="58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463" tIns="58230" rIns="116463" bIns="58230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463" tIns="58230" rIns="116463" bIns="58230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463" tIns="58230" rIns="116463" bIns="58230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A58ADE7E-45CB-4F89-BD62-7D989E49E94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29" r:id="rId1"/>
    <p:sldLayoutId id="2147488130" r:id="rId2"/>
    <p:sldLayoutId id="2147488131" r:id="rId3"/>
    <p:sldLayoutId id="2147488132" r:id="rId4"/>
    <p:sldLayoutId id="2147488133" r:id="rId5"/>
    <p:sldLayoutId id="2147488134" r:id="rId6"/>
    <p:sldLayoutId id="2147488135" r:id="rId7"/>
    <p:sldLayoutId id="2147488136" r:id="rId8"/>
    <p:sldLayoutId id="2147488137" r:id="rId9"/>
    <p:sldLayoutId id="2147488138" r:id="rId10"/>
    <p:sldLayoutId id="2147488139" r:id="rId11"/>
    <p:sldLayoutId id="2147488140" r:id="rId12"/>
    <p:sldLayoutId id="2147488141" r:id="rId13"/>
  </p:sldLayoutIdLst>
  <p:hf hdr="0" dt="0"/>
  <p:txStyles>
    <p:titleStyle>
      <a:lvl1pPr algn="ctr" defTabSz="1164403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5482" indent="-363282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4711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36913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9112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2734" indent="-291159" algn="l" defTabSz="116463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5056" indent="-291159" algn="l" defTabSz="116463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67372" indent="-291159" algn="l" defTabSz="116463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49686" indent="-291159" algn="l" defTabSz="116463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319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4635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6949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9266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1580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3898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76215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58533" algn="l" defTabSz="116463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80" tIns="58238" rIns="116480" bIns="582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6979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480" tIns="58238" rIns="116480" bIns="582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480" tIns="58238" rIns="116480" bIns="58238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fld id="{81B6DC09-BBA2-4D08-8258-B94A54A4BF81}" type="datetimeFigureOut">
              <a:rPr lang="ru-RU"/>
              <a:pPr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480" tIns="58238" rIns="116480" bIns="58238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480" tIns="58238" rIns="116480" bIns="58238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821363DD-DE85-47A1-8743-16636DB67C7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42" r:id="rId1"/>
    <p:sldLayoutId id="2147488143" r:id="rId2"/>
    <p:sldLayoutId id="2147488144" r:id="rId3"/>
    <p:sldLayoutId id="2147488145" r:id="rId4"/>
    <p:sldLayoutId id="2147488146" r:id="rId5"/>
    <p:sldLayoutId id="2147488147" r:id="rId6"/>
    <p:sldLayoutId id="2147488148" r:id="rId7"/>
    <p:sldLayoutId id="2147488149" r:id="rId8"/>
    <p:sldLayoutId id="2147488150" r:id="rId9"/>
    <p:sldLayoutId id="2147488151" r:id="rId10"/>
    <p:sldLayoutId id="2147488152" r:id="rId11"/>
  </p:sldLayoutIdLst>
  <p:txStyles>
    <p:titleStyle>
      <a:lvl1pPr algn="ctr" defTabSz="1164403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5482" indent="-363282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4711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36913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20699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3216" indent="-291205" algn="l" defTabSz="116480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5623" indent="-291205" algn="l" defTabSz="116480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68029" indent="-291205" algn="l" defTabSz="116480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50432" indent="-291205" algn="l" defTabSz="116480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407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4809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7216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9616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2018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4424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76825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59231" algn="l" defTabSz="116480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92" y="303217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550" tIns="58274" rIns="116550" bIns="582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0291" name="Текст 2"/>
          <p:cNvSpPr>
            <a:spLocks noGrp="1"/>
          </p:cNvSpPr>
          <p:nvPr>
            <p:ph type="body" idx="1"/>
          </p:nvPr>
        </p:nvSpPr>
        <p:spPr bwMode="auto">
          <a:xfrm>
            <a:off x="534992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6550" tIns="58274" rIns="116550" bIns="582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7"/>
            <a:ext cx="2495550" cy="401637"/>
          </a:xfrm>
          <a:prstGeom prst="rect">
            <a:avLst/>
          </a:prstGeom>
        </p:spPr>
        <p:txBody>
          <a:bodyPr vert="horz" wrap="square" lIns="116550" tIns="58274" rIns="116550" bIns="58274" numCol="1" anchor="ctr" anchorCtr="0" compatLnSpc="1">
            <a:prstTxWarp prst="textNoShape">
              <a:avLst/>
            </a:prstTxWarp>
          </a:bodyPr>
          <a:lstStyle>
            <a:lvl1pPr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42" y="7008817"/>
            <a:ext cx="3387725" cy="401637"/>
          </a:xfrm>
          <a:prstGeom prst="rect">
            <a:avLst/>
          </a:prstGeom>
        </p:spPr>
        <p:txBody>
          <a:bodyPr vert="horz" wrap="square" lIns="116550" tIns="58274" rIns="116550" bIns="58274" numCol="1" anchor="ctr" anchorCtr="0" compatLnSpc="1">
            <a:prstTxWarp prst="textNoShape">
              <a:avLst/>
            </a:prstTxWarp>
          </a:bodyPr>
          <a:lstStyle>
            <a:lvl1pPr algn="ctr">
              <a:defRPr sz="15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7"/>
            <a:ext cx="2495550" cy="401637"/>
          </a:xfrm>
          <a:prstGeom prst="rect">
            <a:avLst/>
          </a:prstGeom>
        </p:spPr>
        <p:txBody>
          <a:bodyPr vert="horz" wrap="square" lIns="116550" tIns="58274" rIns="116550" bIns="58274" numCol="1" anchor="ctr" anchorCtr="0" compatLnSpc="1">
            <a:prstTxWarp prst="textNoShape">
              <a:avLst/>
            </a:prstTxWarp>
          </a:bodyPr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B2E7994D-52B8-4399-9F7D-57FF63A5D53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53" r:id="rId1"/>
    <p:sldLayoutId id="2147488154" r:id="rId2"/>
    <p:sldLayoutId id="2147488155" r:id="rId3"/>
    <p:sldLayoutId id="2147488156" r:id="rId4"/>
    <p:sldLayoutId id="2147488157" r:id="rId5"/>
    <p:sldLayoutId id="2147488158" r:id="rId6"/>
    <p:sldLayoutId id="2147488159" r:id="rId7"/>
    <p:sldLayoutId id="2147488160" r:id="rId8"/>
    <p:sldLayoutId id="2147488161" r:id="rId9"/>
    <p:sldLayoutId id="2147488162" r:id="rId10"/>
    <p:sldLayoutId id="2147488163" r:id="rId11"/>
    <p:sldLayoutId id="2147488164" r:id="rId12"/>
    <p:sldLayoutId id="2147488165" r:id="rId13"/>
  </p:sldLayoutIdLst>
  <p:hf hdr="0" dt="0"/>
  <p:txStyles>
    <p:titleStyle>
      <a:lvl1pPr algn="ctr" defTabSz="1164403" rtl="0" fontAlgn="base">
        <a:spcBef>
          <a:spcPct val="0"/>
        </a:spcBef>
        <a:spcAft>
          <a:spcPct val="0"/>
        </a:spcAft>
        <a:defRPr sz="5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2pPr>
      <a:lvl3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3pPr>
      <a:lvl4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4pPr>
      <a:lvl5pPr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5pPr>
      <a:lvl6pPr marL="45687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6pPr>
      <a:lvl7pPr marL="913753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7pPr>
      <a:lvl8pPr marL="1370632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8pPr>
      <a:lvl9pPr marL="1827509" algn="ctr" defTabSz="1164403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</a:defRPr>
      </a:lvl9pPr>
    </p:titleStyle>
    <p:bodyStyle>
      <a:lvl1pPr marL="436254" indent="-436254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45482" indent="-363282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56296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38499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22286" indent="-290308" algn="l" defTabSz="116440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05142" indent="-291378" algn="l" defTabSz="11655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787901" indent="-291378" algn="l" defTabSz="11655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370656" indent="-291378" algn="l" defTabSz="11655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953409" indent="-291378" algn="l" defTabSz="11655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756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5508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8262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1012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13770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96524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79276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62032" algn="l" defTabSz="1165508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consultantplus://offline/ref=E39DB36590AEC5FA4EBB1E269C02670AA35815FFBA99E7F404C9EA8F06259E7F9640861FAAFFk6f2P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image" Target="../media/image11.png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7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66750" y="2844800"/>
            <a:ext cx="9217026" cy="2735263"/>
          </a:xfrm>
        </p:spPr>
        <p:txBody>
          <a:bodyPr lIns="103552" tIns="51776" rIns="103552" bIns="51776"/>
          <a:lstStyle/>
          <a:p>
            <a:pPr algn="ctr"/>
            <a:r>
              <a:rPr lang="ru-RU" altLang="ru-RU" sz="3200" dirty="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ru-RU" altLang="ru-RU" sz="3200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ru-RU" altLang="ru-RU" sz="3200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Порядок применения особого режима налогообложения участниками СЭЗ с учетом изменений регионального законодательства</a:t>
            </a:r>
            <a:r>
              <a:rPr lang="ru-RU" altLang="ru-RU" sz="3200" dirty="0">
                <a:solidFill>
                  <a:srgbClr val="FF9900"/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224258" name="Прямоугольник 3"/>
          <p:cNvSpPr>
            <a:spLocks noChangeArrowheads="1"/>
          </p:cNvSpPr>
          <p:nvPr/>
        </p:nvSpPr>
        <p:spPr bwMode="auto">
          <a:xfrm>
            <a:off x="593725" y="6046788"/>
            <a:ext cx="9359900" cy="110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10" tIns="45408" rIns="90810" bIns="45408">
            <a:spAutoFit/>
          </a:bodyPr>
          <a:lstStyle/>
          <a:p>
            <a:pPr algn="ctr" defTabSz="1029560"/>
            <a:r>
              <a:rPr lang="ru-RU" altLang="ru-RU" sz="2100" b="1">
                <a:latin typeface="Arial Narrow" pitchFamily="34" charset="0"/>
              </a:rPr>
              <a:t>начальник отдела налогообложения юридических лиц</a:t>
            </a:r>
          </a:p>
          <a:p>
            <a:pPr algn="ctr" defTabSz="1029560"/>
            <a:r>
              <a:rPr lang="ru-RU" altLang="ru-RU" sz="2100" b="1">
                <a:latin typeface="Arial Narrow" pitchFamily="34" charset="0"/>
              </a:rPr>
              <a:t>УФНС России по Республике Крым</a:t>
            </a:r>
          </a:p>
          <a:p>
            <a:pPr algn="ctr" defTabSz="1029560"/>
            <a:r>
              <a:rPr lang="ru-RU" altLang="ru-RU" sz="2400" b="1">
                <a:latin typeface="Arial Narrow" pitchFamily="34" charset="0"/>
              </a:rPr>
              <a:t>Первашова Ольга Петровна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89500" y="6646863"/>
            <a:ext cx="914400" cy="914400"/>
          </a:xfrm>
          <a:prstGeom prst="rect">
            <a:avLst/>
          </a:prstGeom>
        </p:spPr>
        <p:txBody>
          <a:bodyPr wrap="none" lIns="103590" tIns="51796" rIns="103590" bIns="51796" anchor="ctr">
            <a:normAutofit/>
          </a:bodyPr>
          <a:lstStyle/>
          <a:p>
            <a:pPr defTabSz="1035865" fontAlgn="auto">
              <a:spcAft>
                <a:spcPts val="0"/>
              </a:spcAft>
              <a:defRPr/>
            </a:pPr>
            <a:endParaRPr lang="ru-RU" sz="24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9314" y="6805618"/>
            <a:ext cx="647700" cy="401637"/>
          </a:xfrm>
        </p:spPr>
        <p:txBody>
          <a:bodyPr/>
          <a:lstStyle/>
          <a:p>
            <a:pPr defTabSz="1034674" fontAlgn="auto">
              <a:spcBef>
                <a:spcPts val="0"/>
              </a:spcBef>
              <a:spcAft>
                <a:spcPts val="0"/>
              </a:spcAft>
              <a:defRPr/>
            </a:pPr>
            <a:fld id="{78816337-9F36-4F49-AFEC-D4C0311598A1}" type="slidenum">
              <a:rPr lang="ru-RU" sz="24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pPr defTabSz="1034674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9303" y="153709"/>
            <a:ext cx="9698439" cy="674600"/>
          </a:xfrm>
          <a:prstGeom prst="rect">
            <a:avLst/>
          </a:prstGeom>
        </p:spPr>
        <p:txBody>
          <a:bodyPr lIns="102760" tIns="51381" rIns="102760" bIns="51381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600" b="1" spc="50" dirty="0">
                <a:ln w="11430"/>
                <a:solidFill>
                  <a:srgbClr val="FF0000"/>
                </a:solidFill>
              </a:rPr>
              <a:t>Налоговые преференции на территории Республики Крым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5967" y="788988"/>
            <a:ext cx="8991600" cy="398462"/>
          </a:xfrm>
          <a:prstGeom prst="rect">
            <a:avLst/>
          </a:prstGeom>
          <a:noFill/>
        </p:spPr>
        <p:txBody>
          <a:bodyPr lIns="90081" tIns="45042" rIns="90081" bIns="45042">
            <a:spAutoFit/>
          </a:bodyPr>
          <a:lstStyle/>
          <a:p>
            <a:pPr algn="ctr" defTabSz="1030334">
              <a:lnSpc>
                <a:spcPts val="2398"/>
              </a:lnSpc>
              <a:defRPr/>
            </a:pPr>
            <a:r>
              <a:rPr lang="ru-RU" sz="2400" b="1" spc="50" dirty="0">
                <a:ln w="11430"/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Для всех СМП, зарегистрированных на территории РК</a:t>
            </a:r>
          </a:p>
        </p:txBody>
      </p:sp>
      <p:sp>
        <p:nvSpPr>
          <p:cNvPr id="241668" name="Заголовок 1"/>
          <p:cNvSpPr txBox="1">
            <a:spLocks/>
          </p:cNvSpPr>
          <p:nvPr/>
        </p:nvSpPr>
        <p:spPr bwMode="auto">
          <a:xfrm>
            <a:off x="498475" y="3857625"/>
            <a:ext cx="1968500" cy="863600"/>
          </a:xfrm>
          <a:prstGeom prst="rect">
            <a:avLst/>
          </a:prstGeom>
          <a:solidFill>
            <a:srgbClr val="0070C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lIns="102760" tIns="51381" rIns="102760" bIns="51381" anchor="ctr"/>
          <a:lstStyle/>
          <a:p>
            <a:pPr algn="ctr" defTabSz="1035906"/>
            <a:r>
              <a:rPr lang="ru-RU" sz="2200" b="1">
                <a:solidFill>
                  <a:srgbClr val="10253F"/>
                </a:solidFill>
                <a:latin typeface="Arial Narrow" pitchFamily="34" charset="0"/>
              </a:rPr>
              <a:t>Федеральный бюджет</a:t>
            </a:r>
          </a:p>
        </p:txBody>
      </p:sp>
      <p:sp>
        <p:nvSpPr>
          <p:cNvPr id="241669" name="Заголовок 1"/>
          <p:cNvSpPr txBox="1">
            <a:spLocks/>
          </p:cNvSpPr>
          <p:nvPr/>
        </p:nvSpPr>
        <p:spPr bwMode="auto">
          <a:xfrm>
            <a:off x="4770439" y="3060705"/>
            <a:ext cx="2830512" cy="754063"/>
          </a:xfrm>
          <a:prstGeom prst="rect">
            <a:avLst/>
          </a:prstGeom>
          <a:solidFill>
            <a:srgbClr val="00330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lIns="102760" tIns="51381" rIns="102760" bIns="51381" anchor="ctr"/>
          <a:lstStyle/>
          <a:p>
            <a:pPr algn="ctr" defTabSz="1035906"/>
            <a:r>
              <a:rPr lang="ru-RU" sz="2200" b="1">
                <a:solidFill>
                  <a:srgbClr val="663300"/>
                </a:solidFill>
                <a:latin typeface="Arial Narrow" pitchFamily="34" charset="0"/>
              </a:rPr>
              <a:t>Налог на имущество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6614" y="2354266"/>
            <a:ext cx="8991600" cy="706437"/>
          </a:xfrm>
          <a:prstGeom prst="rect">
            <a:avLst/>
          </a:prstGeom>
          <a:noFill/>
        </p:spPr>
        <p:txBody>
          <a:bodyPr lIns="90081" tIns="45042" rIns="90081" bIns="45042">
            <a:spAutoFit/>
          </a:bodyPr>
          <a:lstStyle/>
          <a:p>
            <a:pPr algn="ctr" defTabSz="1030334">
              <a:lnSpc>
                <a:spcPts val="2398"/>
              </a:lnSpc>
              <a:defRPr/>
            </a:pPr>
            <a:r>
              <a:rPr lang="ru-RU" sz="2400" b="1" spc="50" dirty="0">
                <a:ln w="11430"/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Дополнительно,  для участников СЭЗ</a:t>
            </a:r>
          </a:p>
          <a:p>
            <a:pPr algn="ctr" defTabSz="1030334">
              <a:lnSpc>
                <a:spcPts val="2398"/>
              </a:lnSpc>
              <a:defRPr/>
            </a:pPr>
            <a:r>
              <a:rPr lang="ru-RU" sz="2400" b="1" spc="50" dirty="0">
                <a:ln w="11430"/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Письмо МФ РФ от 12.12.2018 №03-01-10/90362</a:t>
            </a:r>
          </a:p>
        </p:txBody>
      </p:sp>
      <p:sp>
        <p:nvSpPr>
          <p:cNvPr id="241671" name="Заголовок 1"/>
          <p:cNvSpPr txBox="1">
            <a:spLocks/>
          </p:cNvSpPr>
          <p:nvPr/>
        </p:nvSpPr>
        <p:spPr bwMode="auto">
          <a:xfrm>
            <a:off x="2513016" y="3857628"/>
            <a:ext cx="2185988" cy="876301"/>
          </a:xfrm>
          <a:prstGeom prst="rect">
            <a:avLst/>
          </a:prstGeom>
          <a:solidFill>
            <a:srgbClr val="0070C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lIns="102760" tIns="51381" rIns="102760" bIns="51381" anchor="ctr"/>
          <a:lstStyle/>
          <a:p>
            <a:pPr algn="ctr" defTabSz="1035906"/>
            <a:r>
              <a:rPr lang="ru-RU" sz="2200" b="1">
                <a:solidFill>
                  <a:srgbClr val="10253F"/>
                </a:solidFill>
                <a:latin typeface="Arial Narrow" pitchFamily="34" charset="0"/>
              </a:rPr>
              <a:t>Бюджет субъекта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498475" y="4794250"/>
            <a:ext cx="1968500" cy="863600"/>
          </a:xfrm>
          <a:prstGeom prst="rect">
            <a:avLst/>
          </a:prstGeom>
          <a:solidFill>
            <a:schemeClr val="accent5">
              <a:lumMod val="75000"/>
              <a:alpha val="20000"/>
            </a:schemeClr>
          </a:solidFill>
        </p:spPr>
        <p:txBody>
          <a:bodyPr lIns="102760" tIns="51381" rIns="102760" bIns="51381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600" b="1" dirty="0">
                <a:solidFill>
                  <a:srgbClr val="800000"/>
                </a:solidFill>
              </a:rPr>
              <a:t>0%</a:t>
            </a:r>
            <a:r>
              <a:rPr lang="ru-RU" sz="2600" b="1" dirty="0">
                <a:solidFill>
                  <a:prstClr val="black"/>
                </a:solidFill>
              </a:rPr>
              <a:t> - 10 лет</a:t>
            </a: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3998917" y="1331914"/>
            <a:ext cx="3209925" cy="903286"/>
          </a:xfrm>
          <a:prstGeom prst="rect">
            <a:avLst/>
          </a:prstGeom>
          <a:solidFill>
            <a:schemeClr val="accent4">
              <a:lumMod val="50000"/>
              <a:alpha val="20000"/>
            </a:schemeClr>
          </a:solidFill>
        </p:spPr>
        <p:txBody>
          <a:bodyPr lIns="102760" tIns="51381" rIns="102760" bIns="51381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endParaRPr lang="ru-RU" sz="2200" b="1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sz="2200" dirty="0">
                <a:solidFill>
                  <a:prstClr val="black"/>
                </a:solidFill>
              </a:rPr>
              <a:t>ЕСХН </a:t>
            </a: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0,5%</a:t>
            </a:r>
            <a:r>
              <a:rPr lang="ru-RU" sz="2600" b="1" dirty="0">
                <a:solidFill>
                  <a:srgbClr val="800000"/>
                </a:solidFill>
              </a:rPr>
              <a:t> (6*)</a:t>
            </a:r>
          </a:p>
          <a:p>
            <a:pPr>
              <a:defRPr/>
            </a:pP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4% </a:t>
            </a:r>
            <a:r>
              <a:rPr lang="ru-RU" sz="2200" dirty="0">
                <a:solidFill>
                  <a:prstClr val="black"/>
                </a:solidFill>
              </a:rPr>
              <a:t>с 2017 и навсегда</a:t>
            </a:r>
          </a:p>
          <a:p>
            <a:pPr>
              <a:defRPr/>
            </a:pPr>
            <a:endParaRPr lang="ru-RU" sz="2200" dirty="0">
              <a:solidFill>
                <a:prstClr val="black"/>
              </a:solidFill>
            </a:endParaRPr>
          </a:p>
        </p:txBody>
      </p:sp>
      <p:sp>
        <p:nvSpPr>
          <p:cNvPr id="241674" name="Заголовок 1"/>
          <p:cNvSpPr txBox="1">
            <a:spLocks/>
          </p:cNvSpPr>
          <p:nvPr/>
        </p:nvSpPr>
        <p:spPr bwMode="auto">
          <a:xfrm>
            <a:off x="2513016" y="4794250"/>
            <a:ext cx="2185988" cy="863600"/>
          </a:xfrm>
          <a:prstGeom prst="rect">
            <a:avLst/>
          </a:prstGeom>
          <a:solidFill>
            <a:srgbClr val="FFC00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lIns="102760" tIns="51381" rIns="102760" bIns="51381" anchor="ctr"/>
          <a:lstStyle/>
          <a:p>
            <a:pPr algn="ctr" defTabSz="1035906"/>
            <a:r>
              <a:rPr lang="ru-RU" sz="2600" b="1">
                <a:solidFill>
                  <a:srgbClr val="800000"/>
                </a:solidFill>
              </a:rPr>
              <a:t>2% </a:t>
            </a:r>
            <a:r>
              <a:rPr lang="ru-RU" sz="2100" b="1">
                <a:solidFill>
                  <a:srgbClr val="000000"/>
                </a:solidFill>
              </a:rPr>
              <a:t>- 3 года</a:t>
            </a: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2519363" y="5732463"/>
            <a:ext cx="2217737" cy="781050"/>
          </a:xfrm>
          <a:prstGeom prst="rect">
            <a:avLst/>
          </a:prstGeom>
          <a:solidFill>
            <a:schemeClr val="accent5">
              <a:lumMod val="75000"/>
              <a:alpha val="20000"/>
            </a:schemeClr>
          </a:solidFill>
        </p:spPr>
        <p:txBody>
          <a:bodyPr lIns="102760" tIns="51381" rIns="102760" bIns="51381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600" b="1" dirty="0">
                <a:solidFill>
                  <a:srgbClr val="800000"/>
                </a:solidFill>
              </a:rPr>
              <a:t>6%</a:t>
            </a:r>
            <a:r>
              <a:rPr lang="ru-RU" sz="2600" b="1" dirty="0">
                <a:solidFill>
                  <a:prstClr val="black"/>
                </a:solidFill>
              </a:rPr>
              <a:t> - </a:t>
            </a:r>
            <a:r>
              <a:rPr lang="ru-RU" sz="2200" b="1" dirty="0">
                <a:solidFill>
                  <a:prstClr val="black"/>
                </a:solidFill>
              </a:rPr>
              <a:t>с 4 по 8 года</a:t>
            </a: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4783138" y="3857628"/>
            <a:ext cx="2817811" cy="876301"/>
          </a:xfrm>
          <a:prstGeom prst="rect">
            <a:avLst/>
          </a:prstGeom>
          <a:solidFill>
            <a:schemeClr val="accent5">
              <a:lumMod val="75000"/>
              <a:alpha val="20000"/>
            </a:schemeClr>
          </a:solidFill>
        </p:spPr>
        <p:txBody>
          <a:bodyPr lIns="102760" tIns="51381" rIns="102760" bIns="51381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100" b="1" dirty="0">
                <a:solidFill>
                  <a:srgbClr val="800000"/>
                </a:solidFill>
              </a:rPr>
              <a:t>не уплачивается</a:t>
            </a:r>
          </a:p>
          <a:p>
            <a:pPr>
              <a:defRPr/>
            </a:pPr>
            <a:r>
              <a:rPr lang="ru-RU" sz="2600" b="1" dirty="0">
                <a:solidFill>
                  <a:prstClr val="black"/>
                </a:solidFill>
              </a:rPr>
              <a:t>10 лет</a:t>
            </a:r>
            <a:endParaRPr lang="ru-RU" sz="2200" b="1" dirty="0">
              <a:solidFill>
                <a:prstClr val="black"/>
              </a:solidFill>
            </a:endParaRPr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7648575" y="3857625"/>
            <a:ext cx="2730500" cy="863600"/>
          </a:xfrm>
          <a:prstGeom prst="rect">
            <a:avLst/>
          </a:prstGeom>
          <a:solidFill>
            <a:schemeClr val="accent5">
              <a:lumMod val="75000"/>
              <a:alpha val="20000"/>
            </a:schemeClr>
          </a:solidFill>
        </p:spPr>
        <p:txBody>
          <a:bodyPr lIns="102760" tIns="51381" rIns="102760" bIns="51381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100" b="1" dirty="0">
                <a:solidFill>
                  <a:srgbClr val="800000"/>
                </a:solidFill>
              </a:rPr>
              <a:t>не уплачивается </a:t>
            </a:r>
          </a:p>
          <a:p>
            <a:pPr>
              <a:defRPr/>
            </a:pPr>
            <a:r>
              <a:rPr lang="ru-RU" sz="2200" b="1" dirty="0">
                <a:solidFill>
                  <a:prstClr val="black"/>
                </a:solidFill>
              </a:rPr>
              <a:t>3 года</a:t>
            </a: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7267575" y="1331914"/>
            <a:ext cx="3111500" cy="903286"/>
          </a:xfrm>
          <a:prstGeom prst="rect">
            <a:avLst/>
          </a:prstGeom>
          <a:solidFill>
            <a:schemeClr val="accent4">
              <a:lumMod val="50000"/>
              <a:alpha val="20000"/>
            </a:schemeClr>
          </a:solidFill>
        </p:spPr>
        <p:txBody>
          <a:bodyPr lIns="102760" tIns="51381" rIns="102760" bIns="51381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200" dirty="0">
                <a:solidFill>
                  <a:prstClr val="black"/>
                </a:solidFill>
              </a:rPr>
              <a:t>Патент   </a:t>
            </a:r>
            <a:r>
              <a:rPr lang="ru-RU" sz="2600" b="1" dirty="0">
                <a:solidFill>
                  <a:srgbClr val="800000"/>
                </a:solidFill>
              </a:rPr>
              <a:t>1 % (6*)</a:t>
            </a:r>
          </a:p>
          <a:p>
            <a:pPr>
              <a:defRPr/>
            </a:pP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4%</a:t>
            </a:r>
            <a:r>
              <a:rPr lang="ru-RU" sz="2600" b="1" dirty="0">
                <a:solidFill>
                  <a:srgbClr val="800000"/>
                </a:solidFill>
              </a:rPr>
              <a:t> </a:t>
            </a:r>
            <a:r>
              <a:rPr lang="ru-RU" sz="2200" dirty="0">
                <a:solidFill>
                  <a:prstClr val="black"/>
                </a:solidFill>
              </a:rPr>
              <a:t>с 2017 </a:t>
            </a:r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>
            <a:off x="498475" y="1331917"/>
            <a:ext cx="3332164" cy="911225"/>
          </a:xfrm>
          <a:prstGeom prst="rect">
            <a:avLst/>
          </a:prstGeom>
          <a:solidFill>
            <a:schemeClr val="accent4">
              <a:lumMod val="50000"/>
              <a:alpha val="20000"/>
            </a:schemeClr>
          </a:solidFill>
        </p:spPr>
        <p:txBody>
          <a:bodyPr lIns="102760" tIns="51381" rIns="102760" bIns="51381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200" b="1" dirty="0">
                <a:solidFill>
                  <a:srgbClr val="663300"/>
                </a:solidFill>
              </a:rPr>
              <a:t>УСН </a:t>
            </a:r>
            <a:r>
              <a:rPr lang="ru-RU" sz="2200" b="1" dirty="0">
                <a:solidFill>
                  <a:prstClr val="black"/>
                </a:solidFill>
              </a:rPr>
              <a:t> </a:t>
            </a: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%, 7%  </a:t>
            </a:r>
            <a:r>
              <a:rPr lang="ru-RU" sz="2100" b="1" dirty="0">
                <a:solidFill>
                  <a:srgbClr val="800000"/>
                </a:solidFill>
              </a:rPr>
              <a:t>(6*,15*)</a:t>
            </a:r>
          </a:p>
          <a:p>
            <a:pPr>
              <a:defRPr/>
            </a:pP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4%, 10% </a:t>
            </a:r>
            <a:r>
              <a:rPr lang="ru-RU" sz="2200" dirty="0">
                <a:solidFill>
                  <a:prstClr val="black"/>
                </a:solidFill>
              </a:rPr>
              <a:t>с 2017 по 2021 </a:t>
            </a:r>
          </a:p>
        </p:txBody>
      </p:sp>
      <p:sp>
        <p:nvSpPr>
          <p:cNvPr id="241680" name="Заголовок 1"/>
          <p:cNvSpPr txBox="1">
            <a:spLocks/>
          </p:cNvSpPr>
          <p:nvPr/>
        </p:nvSpPr>
        <p:spPr bwMode="auto">
          <a:xfrm>
            <a:off x="7650167" y="3065463"/>
            <a:ext cx="2728911" cy="754062"/>
          </a:xfrm>
          <a:prstGeom prst="rect">
            <a:avLst/>
          </a:prstGeom>
          <a:solidFill>
            <a:srgbClr val="00330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lIns="102760" tIns="51381" rIns="102760" bIns="51381" anchor="ctr"/>
          <a:lstStyle/>
          <a:p>
            <a:pPr algn="ctr" defTabSz="1035906"/>
            <a:r>
              <a:rPr lang="ru-RU" sz="2200" b="1">
                <a:solidFill>
                  <a:srgbClr val="663300"/>
                </a:solidFill>
                <a:latin typeface="Arial Narrow" pitchFamily="34" charset="0"/>
              </a:rPr>
              <a:t>Земельный налог</a:t>
            </a:r>
          </a:p>
        </p:txBody>
      </p:sp>
      <p:sp>
        <p:nvSpPr>
          <p:cNvPr id="241681" name="Заголовок 1"/>
          <p:cNvSpPr txBox="1">
            <a:spLocks/>
          </p:cNvSpPr>
          <p:nvPr/>
        </p:nvSpPr>
        <p:spPr bwMode="auto">
          <a:xfrm>
            <a:off x="498477" y="3065463"/>
            <a:ext cx="4200525" cy="754062"/>
          </a:xfrm>
          <a:prstGeom prst="rect">
            <a:avLst/>
          </a:prstGeom>
          <a:solidFill>
            <a:srgbClr val="003300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lIns="102760" tIns="51381" rIns="102760" bIns="51381" anchor="ctr"/>
          <a:lstStyle/>
          <a:p>
            <a:pPr algn="ctr" defTabSz="1035906"/>
            <a:r>
              <a:rPr lang="ru-RU" sz="2400" b="1">
                <a:solidFill>
                  <a:srgbClr val="002060"/>
                </a:solidFill>
                <a:latin typeface="Arial Narrow" pitchFamily="34" charset="0"/>
              </a:rPr>
              <a:t>Налог на прибыль</a:t>
            </a:r>
          </a:p>
        </p:txBody>
      </p:sp>
      <p:sp>
        <p:nvSpPr>
          <p:cNvPr id="241682" name="Заголовок 1"/>
          <p:cNvSpPr txBox="1">
            <a:spLocks/>
          </p:cNvSpPr>
          <p:nvPr/>
        </p:nvSpPr>
        <p:spPr bwMode="auto">
          <a:xfrm>
            <a:off x="5068893" y="6661154"/>
            <a:ext cx="3722687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760" tIns="51381" rIns="102760" bIns="51381" anchor="ctr"/>
          <a:lstStyle/>
          <a:p>
            <a:pPr algn="ctr" defTabSz="1035906"/>
            <a:r>
              <a:rPr lang="ru-RU" sz="2100" b="1" i="1">
                <a:solidFill>
                  <a:srgbClr val="800000"/>
                </a:solidFill>
              </a:rPr>
              <a:t>* - на территории России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37100" y="4860930"/>
            <a:ext cx="5819775" cy="2860675"/>
          </a:xfrm>
          <a:prstGeom prst="rect">
            <a:avLst/>
          </a:prstGeom>
        </p:spPr>
        <p:txBody>
          <a:bodyPr lIns="90081" tIns="45042" rIns="90081" bIns="45042">
            <a:spAutoFit/>
          </a:bodyPr>
          <a:lstStyle/>
          <a:p>
            <a:pPr indent="262739" algn="just" defTabSz="1030334">
              <a:lnSpc>
                <a:spcPts val="2398"/>
              </a:lnSpc>
              <a:defRPr/>
            </a:pPr>
            <a:r>
              <a:rPr lang="ru-RU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Заключены договоры в СЭЗ</a:t>
            </a:r>
          </a:p>
          <a:p>
            <a:pPr indent="262739" algn="just" defTabSz="1030334">
              <a:lnSpc>
                <a:spcPts val="2398"/>
              </a:lnSpc>
              <a:defRPr/>
            </a:pPr>
            <a:endParaRPr lang="ru-RU" b="1" spc="50" dirty="0">
              <a:ln w="11430"/>
              <a:solidFill>
                <a:srgbClr val="1F497D">
                  <a:lumMod val="50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  <a:p>
            <a:pPr indent="262739" algn="just" defTabSz="1030334">
              <a:lnSpc>
                <a:spcPts val="2398"/>
              </a:lnSpc>
              <a:defRPr/>
            </a:pPr>
            <a:r>
              <a:rPr lang="ru-RU" sz="22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                 на </a:t>
            </a: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01.01.2016  </a:t>
            </a:r>
            <a:r>
              <a:rPr lang="ru-RU" sz="29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­</a:t>
            </a:r>
            <a:r>
              <a:rPr lang="ru-RU" sz="29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−</a:t>
            </a:r>
            <a:r>
              <a:rPr lang="ru-RU" sz="29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29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302</a:t>
            </a:r>
          </a:p>
          <a:p>
            <a:pPr indent="262739" algn="ctr" defTabSz="1030334">
              <a:lnSpc>
                <a:spcPts val="2398"/>
              </a:lnSpc>
              <a:defRPr/>
            </a:pPr>
            <a:r>
              <a:rPr lang="ru-RU" sz="22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на</a:t>
            </a:r>
            <a:r>
              <a:rPr lang="ru-RU" sz="29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01.01.2017</a:t>
            </a:r>
            <a:r>
              <a:rPr lang="ru-RU" sz="29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32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­</a:t>
            </a:r>
            <a:r>
              <a:rPr lang="ru-RU" sz="24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 − </a:t>
            </a:r>
            <a:r>
              <a:rPr lang="ru-RU" sz="29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723</a:t>
            </a:r>
          </a:p>
          <a:p>
            <a:pPr indent="262739" algn="ctr" defTabSz="1030334">
              <a:lnSpc>
                <a:spcPts val="2398"/>
              </a:lnSpc>
              <a:defRPr/>
            </a:pPr>
            <a:r>
              <a:rPr lang="ru-RU" sz="24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на </a:t>
            </a: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01.01.2018</a:t>
            </a:r>
            <a:r>
              <a:rPr lang="ru-RU" sz="24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22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­ − </a:t>
            </a:r>
            <a:r>
              <a:rPr lang="ru-RU" sz="29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1264</a:t>
            </a:r>
          </a:p>
          <a:p>
            <a:pPr indent="262739" algn="ctr" defTabSz="1030334">
              <a:lnSpc>
                <a:spcPts val="2398"/>
              </a:lnSpc>
              <a:defRPr/>
            </a:pPr>
            <a:r>
              <a:rPr lang="ru-RU" sz="29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на </a:t>
            </a:r>
            <a:r>
              <a:rPr lang="ru-RU" sz="29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01.01.2019</a:t>
            </a:r>
            <a:r>
              <a:rPr lang="ru-RU" sz="2900" b="1" spc="50" dirty="0">
                <a:ln w="11430"/>
                <a:solidFill>
                  <a:srgbClr val="1F497D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 ­ − </a:t>
            </a:r>
            <a:r>
              <a:rPr lang="ru-RU" sz="29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pitchFamily="34" charset="0"/>
              </a:rPr>
              <a:t>1288</a:t>
            </a:r>
          </a:p>
          <a:p>
            <a:pPr indent="262739" algn="ctr" defTabSz="1030334">
              <a:lnSpc>
                <a:spcPts val="2398"/>
              </a:lnSpc>
              <a:defRPr/>
            </a:pPr>
            <a:endParaRPr lang="ru-RU" sz="29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  <a:p>
            <a:pPr indent="262739" algn="ctr" defTabSz="1030334">
              <a:lnSpc>
                <a:spcPts val="2398"/>
              </a:lnSpc>
              <a:defRPr/>
            </a:pPr>
            <a:endParaRPr lang="ru-RU" sz="29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  <a:p>
            <a:pPr indent="262739" algn="ctr" defTabSz="1030334">
              <a:lnSpc>
                <a:spcPts val="2398"/>
              </a:lnSpc>
              <a:defRPr/>
            </a:pPr>
            <a:endParaRPr lang="ru-RU" sz="2200" b="1" spc="50" dirty="0">
              <a:ln w="11430"/>
              <a:solidFill>
                <a:srgbClr val="1F497D">
                  <a:lumMod val="50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538417" y="6584950"/>
            <a:ext cx="2217737" cy="779463"/>
          </a:xfrm>
          <a:prstGeom prst="rect">
            <a:avLst/>
          </a:prstGeom>
          <a:solidFill>
            <a:schemeClr val="accent5">
              <a:lumMod val="75000"/>
              <a:alpha val="20000"/>
            </a:schemeClr>
          </a:solidFill>
        </p:spPr>
        <p:txBody>
          <a:bodyPr lIns="102760" tIns="51381" rIns="102760" bIns="51381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600" b="1" dirty="0">
                <a:solidFill>
                  <a:srgbClr val="800000"/>
                </a:solidFill>
              </a:rPr>
              <a:t>13,5%</a:t>
            </a:r>
            <a:r>
              <a:rPr lang="ru-RU" sz="2600" b="1" dirty="0">
                <a:solidFill>
                  <a:prstClr val="black"/>
                </a:solidFill>
              </a:rPr>
              <a:t> - </a:t>
            </a:r>
            <a:r>
              <a:rPr lang="ru-RU" sz="2200" b="1" dirty="0">
                <a:solidFill>
                  <a:prstClr val="black"/>
                </a:solidFill>
              </a:rPr>
              <a:t>с 9 года</a:t>
            </a:r>
          </a:p>
        </p:txBody>
      </p:sp>
      <p:pic>
        <p:nvPicPr>
          <p:cNvPr id="2416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15488" y="4"/>
            <a:ext cx="10541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8163" y="1343029"/>
            <a:ext cx="9855200" cy="5875338"/>
          </a:xfrm>
        </p:spPr>
        <p:txBody>
          <a:bodyPr/>
          <a:lstStyle/>
          <a:p>
            <a:pPr defTabSz="1032919" eaLnBrk="1" hangingPunct="1">
              <a:defRPr/>
            </a:pPr>
            <a:r>
              <a:rPr lang="ru-RU" sz="2700" dirty="0">
                <a:solidFill>
                  <a:srgbClr val="33CC33"/>
                </a:solidFill>
              </a:rPr>
              <a:t>П.2.3.7  Условия реализации инвестиционной декларации</a:t>
            </a:r>
          </a:p>
          <a:p>
            <a:pPr algn="just" defTabSz="1032919" eaLnBrk="1" hangingPunct="1">
              <a:defRPr/>
            </a:pPr>
            <a:r>
              <a:rPr lang="ru-RU" sz="2900" dirty="0"/>
              <a:t>Произвести капитальные вложения для осуществления </a:t>
            </a:r>
            <a:r>
              <a:rPr lang="ru-RU" sz="2900" dirty="0">
                <a:solidFill>
                  <a:srgbClr val="FF0000"/>
                </a:solidFill>
              </a:rPr>
              <a:t>каждого из видов деятельности, </a:t>
            </a:r>
            <a:r>
              <a:rPr lang="ru-RU" sz="2900" dirty="0"/>
              <a:t>которые были задекларированы </a:t>
            </a:r>
            <a:r>
              <a:rPr lang="ru-RU" sz="2900" dirty="0">
                <a:solidFill>
                  <a:srgbClr val="FF0000"/>
                </a:solidFill>
              </a:rPr>
              <a:t>в рамках инвестиционного проекта </a:t>
            </a:r>
            <a:r>
              <a:rPr lang="ru-RU" sz="2900" dirty="0"/>
              <a:t>и определены п.1.4. Договора</a:t>
            </a:r>
          </a:p>
          <a:p>
            <a:pPr algn="just" defTabSz="1032919" eaLnBrk="1" hangingPunct="1">
              <a:defRPr/>
            </a:pPr>
            <a:r>
              <a:rPr lang="ru-RU" sz="3200" dirty="0">
                <a:solidFill>
                  <a:srgbClr val="0D0DA5"/>
                </a:solidFill>
              </a:rPr>
              <a:t>Выполнить объем капитальных вложений, планируемый в рамках инвестиционного проекта,   в соответствии со сроками </a:t>
            </a:r>
          </a:p>
          <a:p>
            <a:pPr defTabSz="1032919" eaLnBrk="1" hangingPunct="1">
              <a:defRPr/>
            </a:pPr>
            <a:r>
              <a:rPr lang="ru-RU" sz="3200" dirty="0">
                <a:solidFill>
                  <a:srgbClr val="7030A0"/>
                </a:solidFill>
              </a:rPr>
              <a:t>на территории Республики Крым</a:t>
            </a:r>
          </a:p>
          <a:p>
            <a:pPr marL="81614" defTabSz="1032919" eaLnBrk="1" hangingPunct="1">
              <a:spcBef>
                <a:spcPts val="2052"/>
              </a:spcBef>
              <a:defRPr/>
            </a:pPr>
            <a:r>
              <a:rPr lang="ru-RU" sz="3200" dirty="0">
                <a:solidFill>
                  <a:srgbClr val="FF0000"/>
                </a:solidFill>
              </a:rPr>
              <a:t>          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Должен проверять Уполномоченный орган</a:t>
            </a:r>
          </a:p>
          <a:p>
            <a:pPr marL="81614" defTabSz="1032919" eaLnBrk="1" hangingPunct="1">
              <a:spcBef>
                <a:spcPts val="684"/>
              </a:spcBef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Министерство </a:t>
            </a:r>
            <a:r>
              <a:rPr lang="ru-RU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экономразвития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РК</a:t>
            </a:r>
          </a:p>
          <a:p>
            <a:pPr defTabSz="1032919"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defTabSz="1032919" eaLnBrk="1" hangingPunct="1">
              <a:defRPr/>
            </a:pPr>
            <a:endParaRPr lang="ru-RU" sz="3200" dirty="0"/>
          </a:p>
        </p:txBody>
      </p:sp>
      <p:sp>
        <p:nvSpPr>
          <p:cNvPr id="244738" name="Заголовок 2"/>
          <p:cNvSpPr>
            <a:spLocks noGrp="1"/>
          </p:cNvSpPr>
          <p:nvPr>
            <p:ph type="title"/>
          </p:nvPr>
        </p:nvSpPr>
        <p:spPr>
          <a:xfrm>
            <a:off x="962025" y="552450"/>
            <a:ext cx="8580438" cy="528638"/>
          </a:xfrm>
        </p:spPr>
        <p:txBody>
          <a:bodyPr/>
          <a:lstStyle/>
          <a:p>
            <a:pPr defTabSz="1027975" fontAlgn="base">
              <a:spcAft>
                <a:spcPct val="0"/>
              </a:spcAft>
            </a:pPr>
            <a:r>
              <a:rPr lang="ru-RU" smtClean="0">
                <a:solidFill>
                  <a:srgbClr val="FF0000"/>
                </a:solidFill>
              </a:rPr>
              <a:t>Обязанности участника</a:t>
            </a:r>
          </a:p>
        </p:txBody>
      </p:sp>
      <p:pic>
        <p:nvPicPr>
          <p:cNvPr id="2447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88450" y="207967"/>
            <a:ext cx="1238250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4740" name="Прямоугольник 3"/>
          <p:cNvSpPr>
            <a:spLocks noChangeArrowheads="1"/>
          </p:cNvSpPr>
          <p:nvPr/>
        </p:nvSpPr>
        <p:spPr bwMode="auto">
          <a:xfrm>
            <a:off x="9733264" y="6797675"/>
            <a:ext cx="558504" cy="412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3514" tIns="51757" rIns="103514" bIns="51757">
            <a:spAutoFit/>
          </a:bodyPr>
          <a:lstStyle/>
          <a:p>
            <a:pPr algn="r" defTabSz="1029560">
              <a:lnSpc>
                <a:spcPts val="2384"/>
              </a:lnSpc>
            </a:pPr>
            <a:fld id="{88AE9DC7-C590-486C-B818-4531041F704E}" type="slidenum">
              <a:rPr lang="ru-RU">
                <a:solidFill>
                  <a:srgbClr val="FFFFFF"/>
                </a:solidFill>
              </a:rPr>
              <a:pPr algn="r" defTabSz="1029560">
                <a:lnSpc>
                  <a:spcPts val="2384"/>
                </a:lnSpc>
              </a:pPr>
              <a:t>3</a:t>
            </a:fld>
            <a:endParaRPr lang="ru-RU">
              <a:solidFill>
                <a:srgbClr val="FFFFFF"/>
              </a:solidFill>
            </a:endParaRPr>
          </a:p>
        </p:txBody>
      </p:sp>
      <p:pic>
        <p:nvPicPr>
          <p:cNvPr id="244741" name="Picture 2" descr="D:\МАТЕРИАЛЫ КОЛЛЕГИЙ\Для слайдов\untitled2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89600"/>
            <a:ext cx="1671638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Содержимое 1"/>
          <p:cNvSpPr>
            <a:spLocks noGrp="1"/>
          </p:cNvSpPr>
          <p:nvPr>
            <p:ph idx="1"/>
          </p:nvPr>
        </p:nvSpPr>
        <p:spPr>
          <a:xfrm>
            <a:off x="522292" y="401642"/>
            <a:ext cx="10009187" cy="6835775"/>
          </a:xfrm>
        </p:spPr>
        <p:txBody>
          <a:bodyPr/>
          <a:lstStyle/>
          <a:p>
            <a:pPr marL="361694" algn="just"/>
            <a:r>
              <a:rPr lang="ru-RU" sz="29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Свободная экономическая зона с 01.01.2019</a:t>
            </a:r>
          </a:p>
          <a:p>
            <a:pPr marL="361694" algn="just"/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marL="361694" algn="just"/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marL="361694" algn="just"/>
            <a:endParaRPr lang="ru-RU" sz="2400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694" algn="just">
              <a:spcBef>
                <a:spcPct val="0"/>
              </a:spcBef>
            </a:pPr>
            <a:endParaRPr lang="ru-RU" sz="2400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694" algn="just">
              <a:spcBef>
                <a:spcPct val="0"/>
              </a:spcBef>
            </a:pPr>
            <a:r>
              <a:rPr lang="ru-RU" sz="24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361694" algn="just">
              <a:spcBef>
                <a:spcPct val="0"/>
              </a:spcBef>
            </a:pPr>
            <a:r>
              <a:rPr lang="ru-RU" sz="2400" b="0"/>
              <a:t> 	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62" name="Заголовок 2"/>
          <p:cNvSpPr>
            <a:spLocks noGrp="1"/>
          </p:cNvSpPr>
          <p:nvPr>
            <p:ph type="title"/>
          </p:nvPr>
        </p:nvSpPr>
        <p:spPr>
          <a:xfrm flipV="1">
            <a:off x="954092" y="396879"/>
            <a:ext cx="8509001" cy="142875"/>
          </a:xfrm>
        </p:spPr>
        <p:txBody>
          <a:bodyPr/>
          <a:lstStyle/>
          <a:p>
            <a:pPr defTabSz="1039078" fontAlgn="base">
              <a:spcAft>
                <a:spcPct val="0"/>
              </a:spcAft>
            </a:pPr>
            <a:r>
              <a:rPr lang="ru-RU" sz="2400" b="0" u="sng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u="sng">
                <a:latin typeface="Times New Roman" pitchFamily="18" charset="0"/>
                <a:cs typeface="Times New Roman" pitchFamily="18" charset="0"/>
              </a:rPr>
            </a:br>
            <a:r>
              <a:rPr lang="ru-RU" sz="2400" b="0" u="sng">
                <a:latin typeface="Times New Roman" pitchFamily="18" charset="0"/>
                <a:cs typeface="Times New Roman" pitchFamily="18" charset="0"/>
              </a:rPr>
              <a:t>      		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035865" fontAlgn="auto">
              <a:spcBef>
                <a:spcPts val="0"/>
              </a:spcBef>
              <a:spcAft>
                <a:spcPts val="0"/>
              </a:spcAft>
              <a:defRPr/>
            </a:pPr>
            <a:fld id="{9DE40409-90C3-4464-82C1-C802873D9A05}" type="slidenum">
              <a:rPr lang="ru-RU">
                <a:solidFill>
                  <a:prstClr val="white"/>
                </a:solidFill>
                <a:latin typeface="Calibri"/>
                <a:cs typeface="+mn-cs"/>
              </a:rPr>
              <a:pPr defTabSz="1035865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dirty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7050" y="1008064"/>
            <a:ext cx="7272338" cy="42846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just" defTabSz="1039770">
              <a:defRPr/>
            </a:pPr>
            <a:endParaRPr lang="ru-RU" sz="21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1039770">
              <a:defRPr/>
            </a:pPr>
            <a:r>
              <a:rPr lang="ru-RU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Уточнены положения, касающиеся порядка налогообложения в отношении участников СЭЗ :</a:t>
            </a:r>
          </a:p>
          <a:p>
            <a:pPr algn="just" defTabSz="1039770">
              <a:defRPr/>
            </a:pPr>
            <a:r>
              <a:rPr lang="ru-RU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- применение пониженных ставок  налога на прибыль организаций </a:t>
            </a:r>
            <a:r>
              <a:rPr lang="ru-RU" sz="21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только в отношении прибыли, полученной при реализации </a:t>
            </a:r>
            <a:r>
              <a:rPr lang="ru-RU" sz="21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инвестпроекта</a:t>
            </a:r>
            <a:r>
              <a:rPr lang="ru-RU" sz="21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на территории СЭЗ, раздельный учет по каждому </a:t>
            </a:r>
            <a:r>
              <a:rPr lang="ru-RU" sz="2100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инвестпроекту</a:t>
            </a:r>
            <a:r>
              <a:rPr lang="ru-RU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defTabSz="1039770">
              <a:defRPr/>
            </a:pPr>
            <a:r>
              <a:rPr lang="ru-RU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 - применение пониженных тарифов страховых взносов- только в отношении выплат, начисляемых в пользу физ. лиц, </a:t>
            </a:r>
            <a:r>
              <a:rPr lang="ru-RU" sz="21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занятых в реализации </a:t>
            </a:r>
            <a:r>
              <a:rPr lang="ru-RU" sz="21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инвестпроекта</a:t>
            </a:r>
            <a:r>
              <a:rPr lang="ru-RU" sz="21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на территории СЭЗ- </a:t>
            </a:r>
            <a:r>
              <a:rPr lang="ru-RU" sz="2100" u="sng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согласование перечня рабочих мест с МЭР РК</a:t>
            </a:r>
          </a:p>
          <a:p>
            <a:pPr algn="just" defTabSz="1039770">
              <a:defRPr/>
            </a:pPr>
            <a:r>
              <a:rPr lang="ru-RU" sz="21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 расторжении договора об участии в СЭЗ по решению суда налог подлежит пересчету по общим ставкам за весь период реализации </a:t>
            </a:r>
            <a:r>
              <a:rPr lang="ru-RU" sz="21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инвестпроекта</a:t>
            </a:r>
            <a:r>
              <a:rPr lang="ru-RU" sz="21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и возврату в бюджет</a:t>
            </a:r>
          </a:p>
          <a:p>
            <a:pPr algn="just" defTabSz="1039770">
              <a:defRPr/>
            </a:pPr>
            <a:endParaRPr lang="ru-RU" sz="2100" u="sng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010525" y="1044578"/>
            <a:ext cx="2376488" cy="4103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1039770">
              <a:defRPr/>
            </a:pPr>
            <a:r>
              <a:rPr lang="ru-RU" sz="1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Закон</a:t>
            </a:r>
          </a:p>
          <a:p>
            <a:pPr algn="ctr" defTabSz="1039770">
              <a:defRPr/>
            </a:pPr>
            <a:r>
              <a:rPr lang="ru-RU" sz="1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от 03.08.2018 </a:t>
            </a:r>
          </a:p>
          <a:p>
            <a:pPr algn="ctr" defTabSz="1039770">
              <a:defRPr/>
            </a:pPr>
            <a:r>
              <a:rPr lang="ru-RU" sz="1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№ 297-ФЗ (изменения в Налоговый кодекс)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27055" y="5580067"/>
            <a:ext cx="7483475" cy="1225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defTabSz="1039770">
              <a:defRPr/>
            </a:pPr>
            <a:r>
              <a:rPr lang="ru-RU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Введено понятие «инвестиционный проект»</a:t>
            </a:r>
          </a:p>
          <a:p>
            <a:pPr defTabSz="1039770">
              <a:defRPr/>
            </a:pPr>
            <a:r>
              <a:rPr lang="ru-RU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Предусмотрен порядок мониторинга выполнения условий</a:t>
            </a:r>
          </a:p>
          <a:p>
            <a:pPr defTabSz="1039770">
              <a:defRPr/>
            </a:pPr>
            <a:r>
              <a:rPr lang="ru-RU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Введена обязанность уплаты штрафа при расторжении по суду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26426" y="5416553"/>
            <a:ext cx="2160588" cy="14049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1039770">
              <a:defRPr/>
            </a:pPr>
            <a:r>
              <a:rPr lang="ru-RU" sz="1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Закон </a:t>
            </a:r>
          </a:p>
          <a:p>
            <a:pPr algn="ctr" defTabSz="1039770">
              <a:defRPr/>
            </a:pPr>
            <a:r>
              <a:rPr lang="ru-RU" sz="1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от 25.12.2018 </a:t>
            </a:r>
          </a:p>
          <a:p>
            <a:pPr algn="ctr" defTabSz="1039770">
              <a:defRPr/>
            </a:pPr>
            <a:r>
              <a:rPr lang="ru-RU" sz="1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№485-ФЗ</a:t>
            </a:r>
          </a:p>
          <a:p>
            <a:pPr algn="ctr" defTabSz="1039770">
              <a:defRPr/>
            </a:pPr>
            <a:r>
              <a:rPr lang="ru-RU" sz="1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(изм. 377-ФЗ)</a:t>
            </a:r>
          </a:p>
        </p:txBody>
      </p:sp>
      <p:pic>
        <p:nvPicPr>
          <p:cNvPr id="2457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499" y="2"/>
            <a:ext cx="1196976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Прямая соединительная линия 44"/>
          <p:cNvCxnSpPr/>
          <p:nvPr/>
        </p:nvCxnSpPr>
        <p:spPr>
          <a:xfrm flipH="1">
            <a:off x="3568704" y="4783138"/>
            <a:ext cx="17463" cy="2454275"/>
          </a:xfrm>
          <a:prstGeom prst="line">
            <a:avLst/>
          </a:prstGeom>
          <a:ln w="31750" cap="flat">
            <a:solidFill>
              <a:srgbClr val="0000CC">
                <a:alpha val="90000"/>
              </a:srgbClr>
            </a:solidFill>
            <a:prstDash val="lgDash"/>
            <a:miter lim="800000"/>
            <a:headEnd w="sm" len="sm"/>
            <a:tailEnd w="sm" len="sm"/>
          </a:ln>
          <a:effectLst>
            <a:outerShdw sx="1000" sy="1000" algn="ctr" rotWithShape="0">
              <a:srgbClr val="0000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6737355" y="3606801"/>
            <a:ext cx="15875" cy="3630614"/>
          </a:xfrm>
          <a:prstGeom prst="line">
            <a:avLst/>
          </a:prstGeom>
          <a:ln w="31750" cap="flat">
            <a:solidFill>
              <a:srgbClr val="FF0000">
                <a:alpha val="90000"/>
              </a:srgbClr>
            </a:solidFill>
            <a:prstDash val="lgDash"/>
            <a:miter lim="800000"/>
            <a:headEnd w="sm" len="sm"/>
            <a:tailEnd w="sm" len="sm"/>
          </a:ln>
          <a:effectLst>
            <a:outerShdw sx="1000" sy="1000" algn="ctr" rotWithShape="0">
              <a:srgbClr val="0000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Donut 82"/>
          <p:cNvSpPr/>
          <p:nvPr/>
        </p:nvSpPr>
        <p:spPr>
          <a:xfrm>
            <a:off x="316300" y="4539024"/>
            <a:ext cx="215817" cy="215818"/>
          </a:xfrm>
          <a:prstGeom prst="donut">
            <a:avLst>
              <a:gd name="adj" fmla="val 37421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003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 sz="1300">
              <a:solidFill>
                <a:prstClr val="black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66750" y="4762500"/>
            <a:ext cx="962025" cy="501650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  <p:txBody>
          <a:bodyPr wrap="none" lIns="103987" tIns="51995" rIns="103987" bIns="51995" anchor="ctr"/>
          <a:lstStyle/>
          <a:p>
            <a:pPr algn="ctr" defTabSz="1039783">
              <a:lnSpc>
                <a:spcPts val="2398"/>
              </a:lnSpc>
              <a:defRPr/>
            </a:pPr>
            <a:r>
              <a:rPr lang="ru-RU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01.01.2015</a:t>
            </a:r>
          </a:p>
        </p:txBody>
      </p:sp>
      <p:sp>
        <p:nvSpPr>
          <p:cNvPr id="66" name="Donut 82"/>
          <p:cNvSpPr/>
          <p:nvPr/>
        </p:nvSpPr>
        <p:spPr>
          <a:xfrm>
            <a:off x="3461296" y="4552360"/>
            <a:ext cx="217210" cy="215818"/>
          </a:xfrm>
          <a:prstGeom prst="donut">
            <a:avLst>
              <a:gd name="adj" fmla="val 37421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003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 sz="1300">
              <a:solidFill>
                <a:prstClr val="black"/>
              </a:solidFill>
            </a:endParaRPr>
          </a:p>
        </p:txBody>
      </p:sp>
      <p:sp>
        <p:nvSpPr>
          <p:cNvPr id="73" name="Donut 82"/>
          <p:cNvSpPr/>
          <p:nvPr/>
        </p:nvSpPr>
        <p:spPr>
          <a:xfrm>
            <a:off x="3461318" y="3234716"/>
            <a:ext cx="215817" cy="215818"/>
          </a:xfrm>
          <a:prstGeom prst="donut">
            <a:avLst>
              <a:gd name="adj" fmla="val 37421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003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 sz="1300">
              <a:solidFill>
                <a:prstClr val="black"/>
              </a:solidFill>
            </a:endParaRPr>
          </a:p>
        </p:txBody>
      </p:sp>
      <p:sp>
        <p:nvSpPr>
          <p:cNvPr id="77" name="Donut 82"/>
          <p:cNvSpPr/>
          <p:nvPr/>
        </p:nvSpPr>
        <p:spPr>
          <a:xfrm>
            <a:off x="6614053" y="3175932"/>
            <a:ext cx="215817" cy="215817"/>
          </a:xfrm>
          <a:prstGeom prst="donut">
            <a:avLst>
              <a:gd name="adj" fmla="val 37421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003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 sz="1300">
              <a:solidFill>
                <a:prstClr val="black"/>
              </a:solidFill>
            </a:endParaRPr>
          </a:p>
        </p:txBody>
      </p:sp>
      <p:sp>
        <p:nvSpPr>
          <p:cNvPr id="79" name="Donut 82"/>
          <p:cNvSpPr/>
          <p:nvPr/>
        </p:nvSpPr>
        <p:spPr>
          <a:xfrm>
            <a:off x="6637633" y="1868595"/>
            <a:ext cx="215817" cy="215818"/>
          </a:xfrm>
          <a:prstGeom prst="donut">
            <a:avLst>
              <a:gd name="adj" fmla="val 37421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003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 sz="1300">
              <a:solidFill>
                <a:prstClr val="black"/>
              </a:solidFill>
            </a:endParaRPr>
          </a:p>
        </p:txBody>
      </p:sp>
      <p:sp>
        <p:nvSpPr>
          <p:cNvPr id="99" name="Стрелка вправо 98"/>
          <p:cNvSpPr/>
          <p:nvPr/>
        </p:nvSpPr>
        <p:spPr>
          <a:xfrm>
            <a:off x="6959604" y="1765300"/>
            <a:ext cx="3224213" cy="482600"/>
          </a:xfrm>
          <a:prstGeom prst="rightArrow">
            <a:avLst/>
          </a:prstGeom>
          <a:pattFill prst="narVert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3" name="Стрелка вправо 102"/>
          <p:cNvSpPr/>
          <p:nvPr/>
        </p:nvSpPr>
        <p:spPr>
          <a:xfrm>
            <a:off x="3762375" y="3060700"/>
            <a:ext cx="2833688" cy="446088"/>
          </a:xfrm>
          <a:prstGeom prst="rightArrow">
            <a:avLst/>
          </a:prstGeom>
          <a:pattFill prst="narVert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4" name="Стрелка вправо 103"/>
          <p:cNvSpPr/>
          <p:nvPr/>
        </p:nvSpPr>
        <p:spPr>
          <a:xfrm>
            <a:off x="541342" y="4421190"/>
            <a:ext cx="2919412" cy="477837"/>
          </a:xfrm>
          <a:prstGeom prst="rightArrow">
            <a:avLst/>
          </a:prstGeom>
          <a:pattFill prst="narVert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341318" y="5880104"/>
            <a:ext cx="1768475" cy="8255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 sz="1400" b="1" dirty="0">
              <a:solidFill>
                <a:srgbClr val="4454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807" name="TextBox 5"/>
          <p:cNvSpPr txBox="1">
            <a:spLocks noChangeArrowheads="1"/>
          </p:cNvSpPr>
          <p:nvPr/>
        </p:nvSpPr>
        <p:spPr bwMode="auto">
          <a:xfrm>
            <a:off x="1452568" y="2184404"/>
            <a:ext cx="727075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714" tIns="41357" rIns="82714" bIns="41357" anchor="ctr"/>
          <a:lstStyle/>
          <a:p>
            <a:pPr algn="ctr" defTabSz="826504">
              <a:lnSpc>
                <a:spcPts val="2400"/>
              </a:lnSpc>
            </a:pPr>
            <a:endParaRPr lang="ru-RU" sz="1300" b="1">
              <a:solidFill>
                <a:srgbClr val="005AA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Стрелка вправо 55"/>
          <p:cNvSpPr/>
          <p:nvPr/>
        </p:nvSpPr>
        <p:spPr>
          <a:xfrm rot="16200000">
            <a:off x="3058323" y="3786983"/>
            <a:ext cx="1057275" cy="407986"/>
          </a:xfrm>
          <a:prstGeom prst="rightArrow">
            <a:avLst/>
          </a:prstGeom>
          <a:pattFill prst="narVert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0" name="Стрелка вправо 69"/>
          <p:cNvSpPr/>
          <p:nvPr/>
        </p:nvSpPr>
        <p:spPr>
          <a:xfrm rot="16200000">
            <a:off x="6219034" y="2386810"/>
            <a:ext cx="1052512" cy="479425"/>
          </a:xfrm>
          <a:prstGeom prst="rightArrow">
            <a:avLst/>
          </a:prstGeom>
          <a:pattFill prst="narVert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6810" name="TextBox 1"/>
          <p:cNvSpPr txBox="1">
            <a:spLocks noChangeArrowheads="1"/>
          </p:cNvSpPr>
          <p:nvPr/>
        </p:nvSpPr>
        <p:spPr bwMode="auto">
          <a:xfrm>
            <a:off x="9771068" y="6746878"/>
            <a:ext cx="584199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58" tIns="45580" rIns="91158" bIns="45580">
            <a:spAutoFit/>
          </a:bodyPr>
          <a:lstStyle/>
          <a:p>
            <a:pPr algn="ctr" defTabSz="1032733">
              <a:lnSpc>
                <a:spcPts val="2400"/>
              </a:lnSpc>
            </a:pPr>
            <a:fld id="{696DBE0D-1F33-457E-9879-317D9229D679}" type="slidenum">
              <a:rPr lang="ru-RU" sz="21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pPr algn="ctr" defTabSz="1032733">
                <a:lnSpc>
                  <a:spcPts val="2400"/>
                </a:lnSpc>
              </a:pPr>
              <a:t>5</a:t>
            </a:fld>
            <a:endParaRPr lang="ru-RU" sz="21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614488" y="5278437"/>
            <a:ext cx="962025" cy="500062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  <p:txBody>
          <a:bodyPr wrap="none" lIns="103987" tIns="51995" rIns="103987" bIns="51995" anchor="ctr"/>
          <a:lstStyle/>
          <a:p>
            <a:pPr algn="ctr" defTabSz="1039783">
              <a:lnSpc>
                <a:spcPts val="2398"/>
              </a:lnSpc>
              <a:defRPr/>
            </a:pP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Donut 82"/>
          <p:cNvSpPr/>
          <p:nvPr/>
        </p:nvSpPr>
        <p:spPr>
          <a:xfrm>
            <a:off x="451346" y="2518599"/>
            <a:ext cx="215817" cy="215818"/>
          </a:xfrm>
          <a:prstGeom prst="donut">
            <a:avLst>
              <a:gd name="adj" fmla="val 37421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003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799544">
              <a:lnSpc>
                <a:spcPts val="2398"/>
              </a:lnSpc>
              <a:defRPr/>
            </a:pPr>
            <a:endParaRPr lang="ru-RU" sz="1300">
              <a:solidFill>
                <a:prstClr val="black"/>
              </a:solidFill>
            </a:endParaRPr>
          </a:p>
        </p:txBody>
      </p:sp>
      <p:sp>
        <p:nvSpPr>
          <p:cNvPr id="246815" name="Прямоугольник 7"/>
          <p:cNvSpPr>
            <a:spLocks noChangeArrowheads="1"/>
          </p:cNvSpPr>
          <p:nvPr/>
        </p:nvSpPr>
        <p:spPr bwMode="auto">
          <a:xfrm>
            <a:off x="355604" y="104779"/>
            <a:ext cx="873601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58" tIns="45580" rIns="91158" bIns="45580" anchor="b"/>
          <a:lstStyle/>
          <a:p>
            <a:pPr algn="ctr" defTabSz="715458">
              <a:lnSpc>
                <a:spcPts val="2400"/>
              </a:lnSpc>
            </a:pPr>
            <a:r>
              <a:rPr lang="ru-RU" sz="2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Ставки по налогу на прибыль в бюджет Республики Крым для  организаций-участников СЭЗ</a:t>
            </a:r>
          </a:p>
          <a:p>
            <a:pPr algn="ctr" defTabSz="715458">
              <a:lnSpc>
                <a:spcPts val="2400"/>
              </a:lnSpc>
            </a:pPr>
            <a:r>
              <a:rPr lang="ru-RU" sz="2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Закон от 28.11.2018 №542-ЗРК/2018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867150" y="4732338"/>
            <a:ext cx="1192214" cy="501650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  <p:txBody>
          <a:bodyPr wrap="none" lIns="103987" tIns="51995" rIns="103987" bIns="51995" anchor="ctr"/>
          <a:lstStyle/>
          <a:p>
            <a:pPr algn="ctr" defTabSz="1039783">
              <a:lnSpc>
                <a:spcPts val="2398"/>
              </a:lnSpc>
              <a:defRPr/>
            </a:pPr>
            <a:r>
              <a:rPr lang="ru-RU" sz="29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01.01.2019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246938" y="3070230"/>
            <a:ext cx="962025" cy="500063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  <p:txBody>
          <a:bodyPr wrap="none" lIns="103987" tIns="51995" rIns="103987" bIns="51995" anchor="ctr"/>
          <a:lstStyle/>
          <a:p>
            <a:pPr algn="ctr" defTabSz="1039783">
              <a:lnSpc>
                <a:spcPts val="2398"/>
              </a:lnSpc>
              <a:defRPr/>
            </a:pPr>
            <a:r>
              <a:rPr lang="ru-RU" sz="29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01.01.2022</a:t>
            </a:r>
          </a:p>
        </p:txBody>
      </p:sp>
      <p:sp>
        <p:nvSpPr>
          <p:cNvPr id="3" name="Штриховая стрелка вправо 2"/>
          <p:cNvSpPr/>
          <p:nvPr/>
        </p:nvSpPr>
        <p:spPr>
          <a:xfrm>
            <a:off x="525468" y="4959355"/>
            <a:ext cx="6211887" cy="2146299"/>
          </a:xfrm>
          <a:prstGeom prst="stripedRightArrow">
            <a:avLst/>
          </a:prstGeom>
          <a:solidFill>
            <a:srgbClr val="FF31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1032919">
              <a:lnSpc>
                <a:spcPts val="2398"/>
              </a:lnSpc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- 2 % – три последовательных налоговых периода (НП)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- 6 % – с 4-го по 8-ой НП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- 13,5 % – с 9-го НП</a:t>
            </a:r>
          </a:p>
        </p:txBody>
      </p:sp>
      <p:sp>
        <p:nvSpPr>
          <p:cNvPr id="36" name="Штриховая стрелка вправо 35"/>
          <p:cNvSpPr/>
          <p:nvPr/>
        </p:nvSpPr>
        <p:spPr>
          <a:xfrm>
            <a:off x="3810865" y="3060551"/>
            <a:ext cx="6720411" cy="1952272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1032919">
              <a:lnSpc>
                <a:spcPts val="2398"/>
              </a:lnSpc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- 6 % – фиксированный перечень видов деятельности  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(с/х, производство, образование, здравоохранение, </a:t>
            </a:r>
            <a:r>
              <a:rPr lang="ru-RU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соцуслуги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- 13,5 % – иные виды деятельности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415925" y="4899025"/>
            <a:ext cx="0" cy="2338388"/>
          </a:xfrm>
          <a:prstGeom prst="line">
            <a:avLst/>
          </a:prstGeom>
          <a:ln w="31750" cap="flat">
            <a:solidFill>
              <a:srgbClr val="0000CC">
                <a:alpha val="90000"/>
              </a:srgbClr>
            </a:solidFill>
            <a:prstDash val="lgDash"/>
            <a:miter lim="800000"/>
            <a:headEnd w="sm" len="sm"/>
            <a:tailEnd w="sm" len="sm"/>
          </a:ln>
          <a:effectLst>
            <a:outerShdw sx="1000" sy="1000" algn="ctr" rotWithShape="0">
              <a:srgbClr val="0000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Штриховая стрелка вправо 46"/>
          <p:cNvSpPr/>
          <p:nvPr/>
        </p:nvSpPr>
        <p:spPr>
          <a:xfrm>
            <a:off x="6829849" y="4966824"/>
            <a:ext cx="3526015" cy="2169167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1032919">
              <a:lnSpc>
                <a:spcPts val="2398"/>
              </a:lnSpc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6 %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перечню </a:t>
            </a:r>
          </a:p>
          <a:p>
            <a:pPr algn="ctr" defTabSz="1032919">
              <a:lnSpc>
                <a:spcPts val="2398"/>
              </a:lnSpc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13,5 %</a:t>
            </a:r>
            <a:r>
              <a:rPr lang="ru-RU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иные виды деятельности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5604" y="1533528"/>
            <a:ext cx="6013451" cy="1377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8" tIns="45580" rIns="91158" bIns="45580" anchor="ctr"/>
          <a:lstStyle/>
          <a:p>
            <a:pPr algn="ctr" defTabSz="1032919">
              <a:lnSpc>
                <a:spcPts val="2398"/>
              </a:lnSpc>
              <a:defRPr/>
            </a:pPr>
            <a:r>
              <a:rPr lang="ru-RU" sz="2900" b="1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</a:t>
            </a:r>
            <a:r>
              <a:rPr lang="ru-RU" sz="2900" b="1" i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инвестпроекта</a:t>
            </a:r>
            <a:endParaRPr lang="ru-RU" sz="29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32919">
              <a:lnSpc>
                <a:spcPts val="2398"/>
              </a:lnSpc>
              <a:defRPr/>
            </a:pPr>
            <a:r>
              <a:rPr lang="ru-RU" sz="29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(ведение раздельного учета)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101725" y="3635375"/>
            <a:ext cx="962025" cy="501650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  <p:txBody>
          <a:bodyPr wrap="none" lIns="103987" tIns="51995" rIns="103987" bIns="51995" anchor="ctr"/>
          <a:lstStyle/>
          <a:p>
            <a:pPr algn="ctr" defTabSz="1039783">
              <a:lnSpc>
                <a:spcPts val="2398"/>
              </a:lnSpc>
              <a:defRPr/>
            </a:pPr>
            <a:r>
              <a:rPr lang="ru-RU" sz="21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Дата вступления </a:t>
            </a:r>
          </a:p>
          <a:p>
            <a:pPr algn="ctr" defTabSz="1039783">
              <a:lnSpc>
                <a:spcPts val="2398"/>
              </a:lnSpc>
              <a:defRPr/>
            </a:pPr>
            <a:r>
              <a:rPr lang="ru-RU" sz="21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реестр участников СЭЗ</a:t>
            </a:r>
          </a:p>
        </p:txBody>
      </p:sp>
      <p:sp>
        <p:nvSpPr>
          <p:cNvPr id="50" name="Овал 49"/>
          <p:cNvSpPr/>
          <p:nvPr/>
        </p:nvSpPr>
        <p:spPr>
          <a:xfrm>
            <a:off x="3373438" y="3082926"/>
            <a:ext cx="392112" cy="38576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Овал 50"/>
          <p:cNvSpPr/>
          <p:nvPr/>
        </p:nvSpPr>
        <p:spPr>
          <a:xfrm>
            <a:off x="6550027" y="1716092"/>
            <a:ext cx="392114" cy="3857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7" name="TextBox 56"/>
          <p:cNvSpPr txBox="1"/>
          <p:nvPr/>
        </p:nvSpPr>
        <p:spPr>
          <a:xfrm>
            <a:off x="9244015" y="1277938"/>
            <a:ext cx="962025" cy="500062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  <p:txBody>
          <a:bodyPr wrap="none" lIns="103987" tIns="51995" rIns="103987" bIns="51995" anchor="ctr"/>
          <a:lstStyle/>
          <a:p>
            <a:pPr algn="ctr" defTabSz="1039783">
              <a:lnSpc>
                <a:spcPts val="2398"/>
              </a:lnSpc>
              <a:defRPr/>
            </a:pPr>
            <a:r>
              <a:rPr lang="ru-RU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31.12.2039</a:t>
            </a:r>
          </a:p>
        </p:txBody>
      </p:sp>
      <p:pic>
        <p:nvPicPr>
          <p:cNvPr id="2468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34500" y="1"/>
            <a:ext cx="1358900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Объект 1"/>
          <p:cNvSpPr>
            <a:spLocks noGrp="1"/>
          </p:cNvSpPr>
          <p:nvPr>
            <p:ph idx="4294967295"/>
          </p:nvPr>
        </p:nvSpPr>
        <p:spPr>
          <a:xfrm>
            <a:off x="962030" y="1771654"/>
            <a:ext cx="8931275" cy="5324475"/>
          </a:xfrm>
        </p:spPr>
        <p:txBody>
          <a:bodyPr lIns="103307" tIns="51653" rIns="103307" bIns="51653"/>
          <a:lstStyle/>
          <a:p>
            <a:pPr marL="356936" indent="0" algn="just" defTabSz="1026389"/>
            <a:r>
              <a:rPr lang="ru-RU" sz="2700" b="1">
                <a:solidFill>
                  <a:srgbClr val="0070C0"/>
                </a:solidFill>
              </a:rPr>
              <a:t>При проведении камеральной налоговой проверки налоговый орган </a:t>
            </a:r>
            <a:r>
              <a:rPr lang="ru-RU" sz="2700" b="1">
                <a:solidFill>
                  <a:srgbClr val="FF0000"/>
                </a:solidFill>
              </a:rPr>
              <a:t>вправе </a:t>
            </a:r>
            <a:r>
              <a:rPr lang="ru-RU" sz="2700" b="1">
                <a:solidFill>
                  <a:srgbClr val="0000CC"/>
                </a:solidFill>
              </a:rPr>
              <a:t>требовать</a:t>
            </a:r>
            <a:r>
              <a:rPr lang="ru-RU" sz="2700" b="1">
                <a:solidFill>
                  <a:srgbClr val="FF0000"/>
                </a:solidFill>
              </a:rPr>
              <a:t> </a:t>
            </a:r>
            <a:r>
              <a:rPr lang="ru-RU" sz="2700" b="1">
                <a:solidFill>
                  <a:srgbClr val="0070C0"/>
                </a:solidFill>
              </a:rPr>
              <a:t>у налогоплательщика необходимые </a:t>
            </a:r>
            <a:r>
              <a:rPr lang="ru-RU" sz="2700" b="1">
                <a:solidFill>
                  <a:srgbClr val="FF3300"/>
                </a:solidFill>
              </a:rPr>
              <a:t>пояснения</a:t>
            </a:r>
            <a:r>
              <a:rPr lang="ru-RU" sz="2700" b="1">
                <a:solidFill>
                  <a:srgbClr val="0070C0"/>
                </a:solidFill>
              </a:rPr>
              <a:t> об операциях (имуществе), по которым применены налоговые льготы, и (или) </a:t>
            </a:r>
            <a:r>
              <a:rPr lang="ru-RU" sz="2700" b="1">
                <a:solidFill>
                  <a:srgbClr val="0000CC"/>
                </a:solidFill>
              </a:rPr>
              <a:t>истребовать </a:t>
            </a:r>
            <a:r>
              <a:rPr lang="ru-RU" sz="2700" b="1">
                <a:solidFill>
                  <a:srgbClr val="0070C0"/>
                </a:solidFill>
              </a:rPr>
              <a:t>в установленном порядке у этих налогоплательщиков </a:t>
            </a:r>
            <a:r>
              <a:rPr lang="ru-RU" sz="2700" b="1">
                <a:solidFill>
                  <a:srgbClr val="FF3300"/>
                </a:solidFill>
              </a:rPr>
              <a:t>документы,</a:t>
            </a:r>
            <a:r>
              <a:rPr lang="ru-RU" sz="2700" b="1">
                <a:solidFill>
                  <a:srgbClr val="0070C0"/>
                </a:solidFill>
              </a:rPr>
              <a:t> подтверждающие их право на такие налоговые льготы (</a:t>
            </a:r>
            <a:r>
              <a:rPr lang="ru-RU" sz="2700" b="1">
                <a:solidFill>
                  <a:srgbClr val="0070C0"/>
                </a:solidFill>
                <a:hlinkClick r:id="rId2"/>
              </a:rPr>
              <a:t>пункт 6 статьи 88</a:t>
            </a:r>
            <a:r>
              <a:rPr lang="ru-RU" sz="2700" b="1">
                <a:solidFill>
                  <a:srgbClr val="0070C0"/>
                </a:solidFill>
              </a:rPr>
              <a:t> Кодекса), </a:t>
            </a:r>
          </a:p>
          <a:p>
            <a:pPr marL="356936" indent="0" algn="just" defTabSz="1026389"/>
            <a:r>
              <a:rPr lang="ru-RU" sz="3200" b="1">
                <a:solidFill>
                  <a:srgbClr val="0000CC"/>
                </a:solidFill>
              </a:rPr>
              <a:t>в том числе инвестиционный договор и инвестиционную декларацию.</a:t>
            </a:r>
          </a:p>
          <a:p>
            <a:pPr marL="356936" indent="0" defTabSz="1026389"/>
            <a:endParaRPr lang="ru-RU" b="1" smtClean="0"/>
          </a:p>
        </p:txBody>
      </p:sp>
      <p:sp>
        <p:nvSpPr>
          <p:cNvPr id="463875" name="Заголовок 2"/>
          <p:cNvSpPr>
            <a:spLocks noGrp="1"/>
          </p:cNvSpPr>
          <p:nvPr>
            <p:ph type="title" idx="4294967295"/>
          </p:nvPr>
        </p:nvSpPr>
        <p:spPr>
          <a:xfrm>
            <a:off x="960442" y="552450"/>
            <a:ext cx="8582025" cy="1219200"/>
          </a:xfrm>
        </p:spPr>
        <p:txBody>
          <a:bodyPr lIns="103307" tIns="51653" rIns="103307" bIns="51653"/>
          <a:lstStyle/>
          <a:p>
            <a:pPr defTabSz="1029560" eaLnBrk="1" hangingPunct="1">
              <a:lnSpc>
                <a:spcPct val="100000"/>
              </a:lnSpc>
            </a:pPr>
            <a:r>
              <a:rPr lang="ru-RU" sz="3700">
                <a:solidFill>
                  <a:srgbClr val="FF0000"/>
                </a:solidFill>
              </a:rPr>
              <a:t>Ответ МФ РФ от 09.10.2017</a:t>
            </a:r>
          </a:p>
        </p:txBody>
      </p:sp>
      <p:sp>
        <p:nvSpPr>
          <p:cNvPr id="463876" name="Номер слайда 3"/>
          <p:cNvSpPr txBox="1">
            <a:spLocks noGrp="1"/>
          </p:cNvSpPr>
          <p:nvPr/>
        </p:nvSpPr>
        <p:spPr bwMode="auto">
          <a:xfrm>
            <a:off x="9736138" y="6661154"/>
            <a:ext cx="7239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07" tIns="51653" rIns="103307" bIns="51653" anchor="ctr"/>
          <a:lstStyle/>
          <a:p>
            <a:pPr algn="ctr" defTabSz="1027975">
              <a:lnSpc>
                <a:spcPts val="2384"/>
              </a:lnSpc>
            </a:pPr>
            <a:fld id="{9C6092D7-9731-409B-B471-8AF5B8861CB1}" type="slidenum">
              <a:rPr lang="ru-RU">
                <a:solidFill>
                  <a:srgbClr val="FFFFFF"/>
                </a:solidFill>
              </a:rPr>
              <a:pPr algn="ctr" defTabSz="1027975">
                <a:lnSpc>
                  <a:spcPts val="2384"/>
                </a:lnSpc>
              </a:pPr>
              <a:t>6</a:t>
            </a:fld>
            <a:endParaRPr lang="ru-RU">
              <a:solidFill>
                <a:srgbClr val="FFFFFF"/>
              </a:solidFill>
            </a:endParaRPr>
          </a:p>
        </p:txBody>
      </p:sp>
      <p:pic>
        <p:nvPicPr>
          <p:cNvPr id="46387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1617" y="134941"/>
            <a:ext cx="1601787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3878" name="Picture 2" descr="D:\МАТЕРИАЛЫ КОЛЛЕГИЙ\Для слайдов\untitled5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6999" y="5130805"/>
            <a:ext cx="1671638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9314" y="6805618"/>
            <a:ext cx="647700" cy="401637"/>
          </a:xfrm>
        </p:spPr>
        <p:txBody>
          <a:bodyPr rtlCol="0"/>
          <a:lstStyle/>
          <a:p>
            <a:pPr defTabSz="1031244" fontAlgn="auto">
              <a:lnSpc>
                <a:spcPts val="2141"/>
              </a:lnSpc>
              <a:spcBef>
                <a:spcPts val="0"/>
              </a:spcBef>
              <a:spcAft>
                <a:spcPts val="0"/>
              </a:spcAft>
              <a:defRPr/>
            </a:pPr>
            <a:fld id="{26EC2454-094E-48B7-9FD1-0BDB5B70C1B3}" type="slidenum">
              <a:rPr lang="ru-RU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pPr defTabSz="1031244" fontAlgn="auto">
                <a:lnSpc>
                  <a:spcPts val="2141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11200" y="4230691"/>
            <a:ext cx="2411413" cy="6048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3330" tIns="51665" rIns="103330" bIns="51665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3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Подтверждение</a:t>
            </a:r>
            <a:r>
              <a:rPr lang="ru-RU" sz="27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1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68313" y="1506542"/>
            <a:ext cx="4333875" cy="619125"/>
          </a:xfrm>
          <a:prstGeom prst="rect">
            <a:avLst/>
          </a:prstGeom>
          <a:gradFill>
            <a:gsLst>
              <a:gs pos="0">
                <a:srgbClr val="66FF99"/>
              </a:gs>
              <a:gs pos="35000">
                <a:srgbClr val="66FF99"/>
              </a:gs>
              <a:gs pos="100000">
                <a:schemeClr val="bg1"/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3330" tIns="51665" rIns="103330" bIns="51665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1800" spc="50" dirty="0">
                <a:ln w="11430"/>
                <a:solidFill>
                  <a:srgbClr val="1F497D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Установление несоблюдения графика капитальных вложений</a:t>
            </a:r>
            <a:endParaRPr lang="ru-RU" sz="18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77852" y="2701925"/>
            <a:ext cx="4941887" cy="949326"/>
          </a:xfrm>
          <a:prstGeom prst="rect">
            <a:avLst/>
          </a:prstGeom>
          <a:gradFill>
            <a:gsLst>
              <a:gs pos="31255">
                <a:srgbClr val="DEE4E4"/>
              </a:gs>
              <a:gs pos="38315">
                <a:srgbClr val="DCE8F7"/>
              </a:gs>
              <a:gs pos="0">
                <a:srgbClr val="FFCC00"/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rgbClr val="FFFF66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3330" tIns="51665" rIns="103330" bIns="51665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7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Минэкономразвития</a:t>
            </a:r>
          </a:p>
          <a:p>
            <a:pPr>
              <a:defRPr/>
            </a:pPr>
            <a:r>
              <a:rPr lang="ru-RU" sz="2300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установление факта нарушения графика капвложений </a:t>
            </a:r>
            <a:endParaRPr lang="ru-RU" sz="23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2133604" y="4956175"/>
            <a:ext cx="728663" cy="357188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graphicFrame>
        <p:nvGraphicFramePr>
          <p:cNvPr id="13" name="Объект 2"/>
          <p:cNvGraphicFramePr>
            <a:graphicFrameLocks/>
          </p:cNvGraphicFramePr>
          <p:nvPr/>
        </p:nvGraphicFramePr>
        <p:xfrm>
          <a:off x="5401717" y="2702871"/>
          <a:ext cx="2555476" cy="9476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Стрелка вниз 14"/>
          <p:cNvSpPr/>
          <p:nvPr/>
        </p:nvSpPr>
        <p:spPr>
          <a:xfrm rot="14855755">
            <a:off x="5422106" y="4415632"/>
            <a:ext cx="461963" cy="125095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5040313" y="1147763"/>
            <a:ext cx="512763" cy="712788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840415" y="1296992"/>
            <a:ext cx="4757737" cy="10112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3330" tIns="51665" rIns="103330" bIns="51665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1800" b="1" dirty="0">
                <a:solidFill>
                  <a:srgbClr val="0D0DA5"/>
                </a:solidFill>
              </a:rPr>
              <a:t>Предложение налогоплательщику самостоятельно возместить преференции при нарушении графика</a:t>
            </a:r>
            <a:endParaRPr lang="ru-RU" sz="1800" b="1" spc="50" dirty="0">
              <a:ln w="11430"/>
              <a:solidFill>
                <a:srgbClr val="C00000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-163513" y="6867525"/>
            <a:ext cx="2332038" cy="793750"/>
          </a:xfrm>
          <a:prstGeom prst="rect">
            <a:avLst/>
          </a:prstGeom>
        </p:spPr>
        <p:txBody>
          <a:bodyPr lIns="103330" tIns="51665" rIns="103330" bIns="51665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endParaRPr lang="ru-RU" sz="2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-259854" y="128596"/>
            <a:ext cx="10400449" cy="792088"/>
          </a:xfrm>
          <a:prstGeom prst="rect">
            <a:avLst/>
          </a:prstGeom>
        </p:spPr>
        <p:txBody>
          <a:bodyPr lIns="103330" tIns="51665" rIns="103330" bIns="51665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600" b="1" spc="50" dirty="0">
                <a:ln w="11430"/>
                <a:solidFill>
                  <a:srgbClr val="FF0000"/>
                </a:solidFill>
              </a:rPr>
              <a:t>Схема возврата преференций участниками СЭЗ </a:t>
            </a:r>
          </a:p>
          <a:p>
            <a:pPr>
              <a:defRPr/>
            </a:pPr>
            <a:r>
              <a:rPr lang="ru-RU" sz="2600" b="1" spc="50" dirty="0">
                <a:ln w="11430"/>
                <a:solidFill>
                  <a:srgbClr val="FF0000"/>
                </a:solidFill>
              </a:rPr>
              <a:t>при нарушении условий договора 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41433" y="1050493"/>
            <a:ext cx="4783492" cy="396043"/>
          </a:xfrm>
          <a:prstGeom prst="rect">
            <a:avLst/>
          </a:prstGeom>
        </p:spPr>
        <p:txBody>
          <a:bodyPr lIns="103330" tIns="51665" rIns="103330" bIns="51665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1900" b="1" spc="50" dirty="0">
                <a:ln w="11430"/>
                <a:solidFill>
                  <a:srgbClr val="0D0DA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Камеральная налоговая проверка 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178175" y="4232279"/>
            <a:ext cx="2317750" cy="601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3330" tIns="51665" rIns="103330" bIns="51665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defRPr/>
            </a:pPr>
            <a:r>
              <a:rPr lang="ru-RU" sz="23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Опровержение</a:t>
            </a:r>
            <a:endParaRPr lang="ru-RU" sz="21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001717" y="5368925"/>
            <a:ext cx="3902075" cy="6048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3330" tIns="51665" rIns="103330" bIns="51665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300" b="1" spc="50" dirty="0">
                <a:ln w="11430"/>
                <a:solidFill>
                  <a:srgbClr val="000000">
                    <a:lumMod val="75000"/>
                    <a:lumOff val="25000"/>
                  </a:srgbClr>
                </a:solidFill>
              </a:rPr>
              <a:t>Расторжение договора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1069975" y="6467479"/>
            <a:ext cx="1098550" cy="51117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3330" tIns="51665" rIns="103330" bIns="51665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190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Суд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2674943" y="6483350"/>
            <a:ext cx="2109787" cy="7191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3330" tIns="51665" rIns="103330" bIns="51665" anchor="ctr"/>
          <a:lstStyle>
            <a:lvl1pPr marL="0" marR="0" indent="0" algn="ctr" defTabSz="10412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1900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соглашению сторон</a:t>
            </a:r>
          </a:p>
        </p:txBody>
      </p:sp>
      <p:sp>
        <p:nvSpPr>
          <p:cNvPr id="30" name="Стрелка вниз 29"/>
          <p:cNvSpPr/>
          <p:nvPr/>
        </p:nvSpPr>
        <p:spPr>
          <a:xfrm>
            <a:off x="1803400" y="5997576"/>
            <a:ext cx="1441450" cy="48260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3" name="Стрелка вниз 32"/>
          <p:cNvSpPr/>
          <p:nvPr/>
        </p:nvSpPr>
        <p:spPr>
          <a:xfrm rot="12735368">
            <a:off x="5584828" y="3516315"/>
            <a:ext cx="233363" cy="712787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2674938" y="2235200"/>
            <a:ext cx="574676" cy="393699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graphicFrame>
        <p:nvGraphicFramePr>
          <p:cNvPr id="37" name="Объект 2"/>
          <p:cNvGraphicFramePr>
            <a:graphicFrameLocks/>
          </p:cNvGraphicFramePr>
          <p:nvPr/>
        </p:nvGraphicFramePr>
        <p:xfrm>
          <a:off x="5497110" y="5463444"/>
          <a:ext cx="2594998" cy="963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8" name="Стрелка вниз 37"/>
          <p:cNvSpPr/>
          <p:nvPr/>
        </p:nvSpPr>
        <p:spPr>
          <a:xfrm>
            <a:off x="8455028" y="2393950"/>
            <a:ext cx="842962" cy="1387475"/>
          </a:xfrm>
          <a:prstGeom prst="downArrow">
            <a:avLst>
              <a:gd name="adj1" fmla="val 50000"/>
              <a:gd name="adj2" fmla="val 26704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graphicFrame>
        <p:nvGraphicFramePr>
          <p:cNvPr id="39" name="Объект 2"/>
          <p:cNvGraphicFramePr>
            <a:graphicFrameLocks/>
          </p:cNvGraphicFramePr>
          <p:nvPr/>
        </p:nvGraphicFramePr>
        <p:xfrm>
          <a:off x="6440615" y="3965713"/>
          <a:ext cx="3558498" cy="84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42" name="Объект 2"/>
          <p:cNvGraphicFramePr>
            <a:graphicFrameLocks/>
          </p:cNvGraphicFramePr>
          <p:nvPr/>
        </p:nvGraphicFramePr>
        <p:xfrm>
          <a:off x="8105044" y="5558491"/>
          <a:ext cx="2213300" cy="910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40" name="Стрелка вниз 39"/>
          <p:cNvSpPr/>
          <p:nvPr/>
        </p:nvSpPr>
        <p:spPr>
          <a:xfrm>
            <a:off x="8731250" y="4902200"/>
            <a:ext cx="288925" cy="528638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3" name="Стрелка вниз 42"/>
          <p:cNvSpPr/>
          <p:nvPr/>
        </p:nvSpPr>
        <p:spPr>
          <a:xfrm>
            <a:off x="7058025" y="4902200"/>
            <a:ext cx="290513" cy="528638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4" name="Стрелка вниз 43"/>
          <p:cNvSpPr/>
          <p:nvPr/>
        </p:nvSpPr>
        <p:spPr>
          <a:xfrm rot="14574962">
            <a:off x="5028411" y="6153945"/>
            <a:ext cx="274637" cy="625475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5" name="Стрелка вниз 44"/>
          <p:cNvSpPr/>
          <p:nvPr/>
        </p:nvSpPr>
        <p:spPr>
          <a:xfrm>
            <a:off x="2663826" y="3781427"/>
            <a:ext cx="581024" cy="36830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493" tIns="51748" rIns="103493" bIns="51748" anchor="ctr"/>
          <a:lstStyle/>
          <a:p>
            <a:pPr algn="ctr" defTabSz="1036536">
              <a:lnSpc>
                <a:spcPts val="2398"/>
              </a:lnSpc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48860" name="Picture 3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9166229" y="128588"/>
            <a:ext cx="14398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Заголовок 2"/>
          <p:cNvSpPr txBox="1">
            <a:spLocks/>
          </p:cNvSpPr>
          <p:nvPr/>
        </p:nvSpPr>
        <p:spPr bwMode="auto">
          <a:xfrm>
            <a:off x="546104" y="22229"/>
            <a:ext cx="8589964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26" tIns="46160" rIns="92326" bIns="46160" anchor="ctr"/>
          <a:lstStyle/>
          <a:p>
            <a:pPr algn="ctr" defTabSz="809054"/>
            <a:r>
              <a:rPr lang="ru-RU" sz="2900" b="1">
                <a:solidFill>
                  <a:srgbClr val="FF0000"/>
                </a:solidFill>
              </a:rPr>
              <a:t>Результаты налогового контроля участников СЭЗ</a:t>
            </a:r>
          </a:p>
        </p:txBody>
      </p:sp>
      <p:sp>
        <p:nvSpPr>
          <p:cNvPr id="21" name="Номер слайда 3"/>
          <p:cNvSpPr txBox="1">
            <a:spLocks/>
          </p:cNvSpPr>
          <p:nvPr/>
        </p:nvSpPr>
        <p:spPr>
          <a:xfrm>
            <a:off x="9717092" y="6659567"/>
            <a:ext cx="725487" cy="696912"/>
          </a:xfrm>
          <a:prstGeom prst="rect">
            <a:avLst/>
          </a:prstGeom>
        </p:spPr>
        <p:txBody>
          <a:bodyPr lIns="92326" tIns="46160" rIns="92326" bIns="46160" anchor="ctr">
            <a:normAutofit/>
          </a:bodyPr>
          <a:lstStyle>
            <a:defPPr>
              <a:defRPr lang="ru-RU"/>
            </a:defPPr>
            <a:lvl1pPr algn="ctr" defTabSz="811355" rtl="0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0803" indent="48365" algn="l" defTabSz="801634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801634" indent="96725" algn="l" defTabSz="801634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202456" indent="145046" algn="l" defTabSz="801634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603271" indent="193413" algn="l" defTabSz="801634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45827" algn="l" defTabSz="89832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694991" algn="l" defTabSz="89832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144160" algn="l" defTabSz="89832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593327" algn="l" defTabSz="89832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527365C0-DF9A-4C67-BE41-259310A76E83}" type="slidenum">
              <a:rPr lang="ru-RU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8</a:t>
            </a:fld>
            <a:endParaRPr lang="ru-RU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3675" y="828679"/>
            <a:ext cx="4748213" cy="325278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04147" tIns="52075" rIns="104147" bIns="52075" anchor="ctr"/>
          <a:lstStyle/>
          <a:p>
            <a:pPr algn="ctr" defTabSz="104148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b="1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7480" y="4178300"/>
            <a:ext cx="4824413" cy="3382963"/>
          </a:xfrm>
          <a:prstGeom prst="roundRect">
            <a:avLst/>
          </a:prstGeom>
          <a:solidFill>
            <a:srgbClr val="92D050"/>
          </a:solidFill>
          <a:ln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04147" tIns="52075" rIns="104147" bIns="52075" anchor="ctr"/>
          <a:lstStyle/>
          <a:p>
            <a:pPr algn="ctr" defTabSz="104148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014918" y="3338517"/>
            <a:ext cx="5532437" cy="35385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04147" tIns="52075" rIns="104147" bIns="52075" anchor="ctr"/>
          <a:lstStyle/>
          <a:p>
            <a:pPr defTabSz="104148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27" name="Заголовок 2"/>
          <p:cNvSpPr txBox="1">
            <a:spLocks/>
          </p:cNvSpPr>
          <p:nvPr/>
        </p:nvSpPr>
        <p:spPr bwMode="auto">
          <a:xfrm flipH="1" flipV="1">
            <a:off x="-1895472" y="3937000"/>
            <a:ext cx="53975" cy="49213"/>
          </a:xfrm>
          <a:prstGeom prst="rect">
            <a:avLst/>
          </a:prstGeom>
          <a:noFill/>
          <a:ln>
            <a:noFill/>
          </a:ln>
          <a:extLst/>
        </p:spPr>
        <p:txBody>
          <a:bodyPr lIns="92326" tIns="46160" rIns="92326" bIns="4616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endParaRPr lang="ru-RU" sz="2700" spc="57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941889" y="1347792"/>
            <a:ext cx="5605462" cy="1609725"/>
          </a:xfrm>
          <a:prstGeom prst="roundRect">
            <a:avLst/>
          </a:prstGeom>
          <a:solidFill>
            <a:srgbClr val="92D050"/>
          </a:solidFill>
          <a:ln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04147" tIns="52075" rIns="104147" bIns="52075" anchor="ctr"/>
          <a:lstStyle/>
          <a:p>
            <a:pPr algn="ctr" defTabSz="104148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</a:t>
            </a:r>
            <a:r>
              <a:rPr lang="ru-RU" sz="21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Минэк</a:t>
            </a:r>
            <a:r>
              <a:rPr lang="ru-RU" sz="21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РК  направлены </a:t>
            </a:r>
          </a:p>
          <a:p>
            <a:pPr algn="ctr" defTabSz="104148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сведения о рисках </a:t>
            </a:r>
            <a:r>
              <a:rPr lang="ru-RU" sz="3200" b="1" spc="57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300 </a:t>
            </a:r>
            <a:r>
              <a:rPr lang="ru-RU" sz="2300" b="1" spc="57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организаций,</a:t>
            </a:r>
          </a:p>
          <a:p>
            <a:pPr algn="ctr" defTabSz="104148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spc="57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исключены из реестра</a:t>
            </a:r>
            <a:r>
              <a:rPr lang="ru-RU" sz="3200" b="1" spc="57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 - 48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87950" y="3224213"/>
            <a:ext cx="5359400" cy="3460750"/>
          </a:xfrm>
          <a:prstGeom prst="rect">
            <a:avLst/>
          </a:prstGeom>
          <a:noFill/>
        </p:spPr>
        <p:txBody>
          <a:bodyPr lIns="104164" tIns="52083" rIns="104164" bIns="52083">
            <a:spAutoFit/>
          </a:bodyPr>
          <a:lstStyle/>
          <a:p>
            <a:pPr algn="ctr" defTabSz="925968">
              <a:defRPr/>
            </a:pPr>
            <a:endParaRPr lang="ru-RU" sz="2300" b="1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 defTabSz="925968">
              <a:defRPr/>
            </a:pPr>
            <a:r>
              <a:rPr lang="ru-RU" sz="23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Дополнительно поступило</a:t>
            </a:r>
          </a:p>
          <a:p>
            <a:pPr algn="ctr" defTabSz="925968">
              <a:defRPr/>
            </a:pPr>
            <a:r>
              <a:rPr lang="ru-RU" sz="23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в бюджет </a:t>
            </a:r>
            <a:r>
              <a:rPr lang="ru-RU" sz="3200" b="1" spc="57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j-ea"/>
                <a:cs typeface="+mj-cs"/>
              </a:rPr>
              <a:t>225 млн.руб.</a:t>
            </a:r>
            <a:r>
              <a:rPr lang="ru-RU" sz="23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</a:p>
          <a:p>
            <a:pPr algn="ctr" defTabSz="925968">
              <a:defRPr/>
            </a:pPr>
            <a:endParaRPr lang="ru-RU" sz="2300" b="1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defTabSz="925968">
              <a:defRPr/>
            </a:pP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− уточнено самостоятельно</a:t>
            </a:r>
          </a:p>
          <a:p>
            <a:pPr algn="ctr" defTabSz="925968">
              <a:defRPr/>
            </a:pPr>
            <a:r>
              <a:rPr lang="ru-RU" sz="3200" b="1" spc="57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j-ea"/>
                <a:cs typeface="+mj-cs"/>
              </a:rPr>
              <a:t>142 млн. руб.</a:t>
            </a:r>
          </a:p>
          <a:p>
            <a:pPr defTabSz="925968">
              <a:defRPr/>
            </a:pPr>
            <a:endParaRPr lang="ru-RU" sz="1700" b="1" dirty="0">
              <a:solidFill>
                <a:srgbClr val="4F81B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defTabSz="925968">
              <a:defRPr/>
            </a:pPr>
            <a:r>
              <a:rPr lang="ru-RU" sz="1800" b="1" dirty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−  доначислено по актам проверок</a:t>
            </a:r>
          </a:p>
          <a:p>
            <a:pPr algn="ctr" defTabSz="925968">
              <a:defRPr/>
            </a:pPr>
            <a:r>
              <a:rPr lang="ru-RU" sz="3200" b="1" spc="57" dirty="0">
                <a:ln w="11430"/>
                <a:solidFill>
                  <a:srgbClr val="FF00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Calibri"/>
                <a:ea typeface="+mj-ea"/>
                <a:cs typeface="+mj-cs"/>
              </a:rPr>
              <a:t>83 млн. руб.</a:t>
            </a:r>
          </a:p>
        </p:txBody>
      </p:sp>
      <p:pic>
        <p:nvPicPr>
          <p:cNvPr id="250889" name="Picture 3"/>
          <p:cNvPicPr>
            <a:picLocks noChangeAspect="1" noChangeArrowheads="1"/>
          </p:cNvPicPr>
          <p:nvPr/>
        </p:nvPicPr>
        <p:blipFill>
          <a:blip r:embed="rId3"/>
          <a:srcRect l="9904" t="11813" r="24783" b="3481"/>
          <a:stretch>
            <a:fillRect/>
          </a:stretch>
        </p:blipFill>
        <p:spPr bwMode="auto">
          <a:xfrm>
            <a:off x="379418" y="1238254"/>
            <a:ext cx="4294187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0890" name="Заголовок 2"/>
          <p:cNvSpPr txBox="1">
            <a:spLocks/>
          </p:cNvSpPr>
          <p:nvPr/>
        </p:nvSpPr>
        <p:spPr bwMode="auto">
          <a:xfrm>
            <a:off x="179393" y="828679"/>
            <a:ext cx="4600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26" tIns="46160" rIns="92326" bIns="46160" anchor="ctr"/>
          <a:lstStyle/>
          <a:p>
            <a:pPr algn="ctr" defTabSz="809054"/>
            <a:r>
              <a:rPr lang="ru-RU" sz="2600" b="1">
                <a:solidFill>
                  <a:srgbClr val="0000FF"/>
                </a:solidFill>
              </a:rPr>
              <a:t>Количество участников СЭЗ</a:t>
            </a:r>
          </a:p>
        </p:txBody>
      </p:sp>
      <p:pic>
        <p:nvPicPr>
          <p:cNvPr id="250891" name="Picture 4"/>
          <p:cNvPicPr>
            <a:picLocks noChangeAspect="1" noChangeArrowheads="1"/>
          </p:cNvPicPr>
          <p:nvPr/>
        </p:nvPicPr>
        <p:blipFill>
          <a:blip r:embed="rId4"/>
          <a:srcRect l="2687" t="5920" r="23135" b="3770"/>
          <a:stretch>
            <a:fillRect/>
          </a:stretch>
        </p:blipFill>
        <p:spPr bwMode="auto">
          <a:xfrm>
            <a:off x="406402" y="4511679"/>
            <a:ext cx="40417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0892" name="Заголовок 2"/>
          <p:cNvSpPr txBox="1">
            <a:spLocks/>
          </p:cNvSpPr>
          <p:nvPr/>
        </p:nvSpPr>
        <p:spPr bwMode="auto">
          <a:xfrm>
            <a:off x="225429" y="4097342"/>
            <a:ext cx="4600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26" tIns="46160" rIns="92326" bIns="46160" anchor="ctr"/>
          <a:lstStyle/>
          <a:p>
            <a:pPr algn="ctr" defTabSz="809054"/>
            <a:r>
              <a:rPr lang="ru-RU" sz="2600" b="1">
                <a:solidFill>
                  <a:srgbClr val="0000FF"/>
                </a:solidFill>
              </a:rPr>
              <a:t>Сумма льгот</a:t>
            </a:r>
          </a:p>
        </p:txBody>
      </p:sp>
      <p:sp>
        <p:nvSpPr>
          <p:cNvPr id="18" name="Заголовок 2"/>
          <p:cNvSpPr txBox="1">
            <a:spLocks/>
          </p:cNvSpPr>
          <p:nvPr/>
        </p:nvSpPr>
        <p:spPr bwMode="auto">
          <a:xfrm>
            <a:off x="-715963" y="6316663"/>
            <a:ext cx="4598988" cy="476250"/>
          </a:xfrm>
          <a:prstGeom prst="rect">
            <a:avLst/>
          </a:prstGeom>
          <a:noFill/>
          <a:ln>
            <a:noFill/>
          </a:ln>
          <a:extLst/>
        </p:spPr>
        <p:txBody>
          <a:bodyPr lIns="92326" tIns="46160" rIns="92326" bIns="46160" anchor="ctr"/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2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2" name="Заголовок 2"/>
          <p:cNvSpPr txBox="1">
            <a:spLocks/>
          </p:cNvSpPr>
          <p:nvPr/>
        </p:nvSpPr>
        <p:spPr bwMode="auto">
          <a:xfrm>
            <a:off x="471489" y="5118100"/>
            <a:ext cx="4598986" cy="476250"/>
          </a:xfrm>
          <a:prstGeom prst="rect">
            <a:avLst/>
          </a:prstGeom>
          <a:noFill/>
          <a:ln>
            <a:noFill/>
          </a:ln>
          <a:extLst/>
        </p:spPr>
        <p:txBody>
          <a:bodyPr lIns="92326" tIns="46160" rIns="92326" bIns="46160" anchor="ctr"/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2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7,7</a:t>
            </a:r>
          </a:p>
        </p:txBody>
      </p:sp>
      <p:sp>
        <p:nvSpPr>
          <p:cNvPr id="23" name="Заголовок 2"/>
          <p:cNvSpPr txBox="1">
            <a:spLocks/>
          </p:cNvSpPr>
          <p:nvPr/>
        </p:nvSpPr>
        <p:spPr bwMode="auto">
          <a:xfrm>
            <a:off x="1052515" y="4641851"/>
            <a:ext cx="2193925" cy="476250"/>
          </a:xfrm>
          <a:prstGeom prst="rect">
            <a:avLst/>
          </a:prstGeom>
          <a:noFill/>
          <a:ln>
            <a:noFill/>
          </a:ln>
          <a:extLst/>
        </p:spPr>
        <p:txBody>
          <a:bodyPr lIns="92326" tIns="46160" rIns="92326" bIns="46160" anchor="ctr"/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млрд.руб. </a:t>
            </a:r>
          </a:p>
        </p:txBody>
      </p:sp>
      <p:sp>
        <p:nvSpPr>
          <p:cNvPr id="24" name="Заголовок 2"/>
          <p:cNvSpPr txBox="1">
            <a:spLocks/>
          </p:cNvSpPr>
          <p:nvPr/>
        </p:nvSpPr>
        <p:spPr bwMode="auto">
          <a:xfrm>
            <a:off x="3481388" y="4540250"/>
            <a:ext cx="993775" cy="476250"/>
          </a:xfrm>
          <a:prstGeom prst="rect">
            <a:avLst/>
          </a:prstGeom>
          <a:noFill/>
          <a:ln>
            <a:noFill/>
          </a:ln>
          <a:extLst/>
        </p:spPr>
        <p:txBody>
          <a:bodyPr lIns="92326" tIns="46160" rIns="92326" bIns="46160" anchor="ctr"/>
          <a:lstStyle>
            <a:lvl1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525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0517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65791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21052" algn="l" defTabSz="810443" rtl="0" eaLnBrk="1" fontAlgn="base" hangingPunct="1">
              <a:lnSpc>
                <a:spcPts val="4062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defRPr/>
            </a:pPr>
            <a:r>
              <a:rPr lang="ru-RU" sz="2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pic>
        <p:nvPicPr>
          <p:cNvPr id="25089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36064" y="63500"/>
            <a:ext cx="129698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829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pPr algn="ctr"/>
            <a:r>
              <a:rPr lang="ru-RU" sz="4000" b="1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anchor="ctr"/>
      <a:lstStyle>
        <a:defPPr algn="ctr">
          <a:lnSpc>
            <a:spcPts val="2900"/>
          </a:lnSpc>
          <a:defRPr sz="2600" b="1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3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32957</TotalTime>
  <Words>651</Words>
  <Application>Microsoft Office PowerPoint</Application>
  <PresentationFormat>Произвольный</PresentationFormat>
  <Paragraphs>139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9</vt:i4>
      </vt:variant>
    </vt:vector>
  </HeadingPairs>
  <TitlesOfParts>
    <vt:vector size="21" baseType="lpstr">
      <vt:lpstr>Present_FNS2012_A4</vt:lpstr>
      <vt:lpstr>Специальное оформление</vt:lpstr>
      <vt:lpstr>Тема Office</vt:lpstr>
      <vt:lpstr>1_Тема Office</vt:lpstr>
      <vt:lpstr>1_Present_FNS2012_A4</vt:lpstr>
      <vt:lpstr>3_Волна</vt:lpstr>
      <vt:lpstr>2_Тема Office</vt:lpstr>
      <vt:lpstr>3_Тема Office</vt:lpstr>
      <vt:lpstr>4_Тема Office</vt:lpstr>
      <vt:lpstr>5_Тема Office</vt:lpstr>
      <vt:lpstr>3_Present_FNS2012_A4</vt:lpstr>
      <vt:lpstr>6_Тема Office</vt:lpstr>
      <vt:lpstr> Порядок применения особого режима налогообложения участниками СЭЗ с учетом изменений регионального законодательства.</vt:lpstr>
      <vt:lpstr>Презентация PowerPoint</vt:lpstr>
      <vt:lpstr>Обязанности участника</vt:lpstr>
      <vt:lpstr>         </vt:lpstr>
      <vt:lpstr>Презентация PowerPoint</vt:lpstr>
      <vt:lpstr>Ответ МФ РФ от 09.10.2017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Подлесных Мария Михайловна</dc:creator>
  <cp:lastModifiedBy>Грудницкий Артем Георгиевич</cp:lastModifiedBy>
  <cp:revision>863</cp:revision>
  <cp:lastPrinted>2019-02-12T15:22:15Z</cp:lastPrinted>
  <dcterms:created xsi:type="dcterms:W3CDTF">2013-03-01T11:19:43Z</dcterms:created>
  <dcterms:modified xsi:type="dcterms:W3CDTF">2019-02-20T08:03:23Z</dcterms:modified>
</cp:coreProperties>
</file>